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3018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/>
          <p:cNvSpPr>
            <a:spLocks noEditPoints="1"/>
          </p:cNvSpPr>
          <p:nvPr/>
        </p:nvSpPr>
        <p:spPr bwMode="auto">
          <a:xfrm>
            <a:off x="2817965" y="4788774"/>
            <a:ext cx="801304" cy="1522146"/>
          </a:xfrm>
          <a:custGeom>
            <a:avLst/>
            <a:gdLst>
              <a:gd name="T0" fmla="*/ 1410 w 1932"/>
              <a:gd name="T1" fmla="*/ 719 h 3670"/>
              <a:gd name="T2" fmla="*/ 1482 w 1932"/>
              <a:gd name="T3" fmla="*/ 751 h 3670"/>
              <a:gd name="T4" fmla="*/ 1872 w 1932"/>
              <a:gd name="T5" fmla="*/ 729 h 3670"/>
              <a:gd name="T6" fmla="*/ 1906 w 1932"/>
              <a:gd name="T7" fmla="*/ 733 h 3670"/>
              <a:gd name="T8" fmla="*/ 1578 w 1932"/>
              <a:gd name="T9" fmla="*/ 320 h 3670"/>
              <a:gd name="T10" fmla="*/ 1114 w 1932"/>
              <a:gd name="T11" fmla="*/ 60 h 3670"/>
              <a:gd name="T12" fmla="*/ 358 w 1932"/>
              <a:gd name="T13" fmla="*/ 14 h 3670"/>
              <a:gd name="T14" fmla="*/ 166 w 1932"/>
              <a:gd name="T15" fmla="*/ 178 h 3670"/>
              <a:gd name="T16" fmla="*/ 458 w 1932"/>
              <a:gd name="T17" fmla="*/ 360 h 3670"/>
              <a:gd name="T18" fmla="*/ 498 w 1932"/>
              <a:gd name="T19" fmla="*/ 552 h 3670"/>
              <a:gd name="T20" fmla="*/ 462 w 1932"/>
              <a:gd name="T21" fmla="*/ 700 h 3670"/>
              <a:gd name="T22" fmla="*/ 532 w 1932"/>
              <a:gd name="T23" fmla="*/ 829 h 3670"/>
              <a:gd name="T24" fmla="*/ 380 w 1932"/>
              <a:gd name="T25" fmla="*/ 957 h 3670"/>
              <a:gd name="T26" fmla="*/ 212 w 1932"/>
              <a:gd name="T27" fmla="*/ 993 h 3670"/>
              <a:gd name="T28" fmla="*/ 108 w 1932"/>
              <a:gd name="T29" fmla="*/ 1183 h 3670"/>
              <a:gd name="T30" fmla="*/ 42 w 1932"/>
              <a:gd name="T31" fmla="*/ 1497 h 3670"/>
              <a:gd name="T32" fmla="*/ 102 w 1932"/>
              <a:gd name="T33" fmla="*/ 1607 h 3670"/>
              <a:gd name="T34" fmla="*/ 148 w 1932"/>
              <a:gd name="T35" fmla="*/ 1859 h 3670"/>
              <a:gd name="T36" fmla="*/ 110 w 1932"/>
              <a:gd name="T37" fmla="*/ 2041 h 3670"/>
              <a:gd name="T38" fmla="*/ 94 w 1932"/>
              <a:gd name="T39" fmla="*/ 2247 h 3670"/>
              <a:gd name="T40" fmla="*/ 70 w 1932"/>
              <a:gd name="T41" fmla="*/ 2447 h 3670"/>
              <a:gd name="T42" fmla="*/ 126 w 1932"/>
              <a:gd name="T43" fmla="*/ 2966 h 3670"/>
              <a:gd name="T44" fmla="*/ 136 w 1932"/>
              <a:gd name="T45" fmla="*/ 3242 h 3670"/>
              <a:gd name="T46" fmla="*/ 142 w 1932"/>
              <a:gd name="T47" fmla="*/ 3272 h 3670"/>
              <a:gd name="T48" fmla="*/ 168 w 1932"/>
              <a:gd name="T49" fmla="*/ 3268 h 3670"/>
              <a:gd name="T50" fmla="*/ 182 w 1932"/>
              <a:gd name="T51" fmla="*/ 3300 h 3670"/>
              <a:gd name="T52" fmla="*/ 2 w 1932"/>
              <a:gd name="T53" fmla="*/ 3516 h 3670"/>
              <a:gd name="T54" fmla="*/ 112 w 1932"/>
              <a:gd name="T55" fmla="*/ 3560 h 3670"/>
              <a:gd name="T56" fmla="*/ 306 w 1932"/>
              <a:gd name="T57" fmla="*/ 3442 h 3670"/>
              <a:gd name="T58" fmla="*/ 404 w 1932"/>
              <a:gd name="T59" fmla="*/ 3328 h 3670"/>
              <a:gd name="T60" fmla="*/ 410 w 1932"/>
              <a:gd name="T61" fmla="*/ 3248 h 3670"/>
              <a:gd name="T62" fmla="*/ 404 w 1932"/>
              <a:gd name="T63" fmla="*/ 3194 h 3670"/>
              <a:gd name="T64" fmla="*/ 378 w 1932"/>
              <a:gd name="T65" fmla="*/ 3136 h 3670"/>
              <a:gd name="T66" fmla="*/ 376 w 1932"/>
              <a:gd name="T67" fmla="*/ 2926 h 3670"/>
              <a:gd name="T68" fmla="*/ 398 w 1932"/>
              <a:gd name="T69" fmla="*/ 2728 h 3670"/>
              <a:gd name="T70" fmla="*/ 490 w 1932"/>
              <a:gd name="T71" fmla="*/ 2527 h 3670"/>
              <a:gd name="T72" fmla="*/ 532 w 1932"/>
              <a:gd name="T73" fmla="*/ 2840 h 3670"/>
              <a:gd name="T74" fmla="*/ 496 w 1932"/>
              <a:gd name="T75" fmla="*/ 3260 h 3670"/>
              <a:gd name="T76" fmla="*/ 452 w 1932"/>
              <a:gd name="T77" fmla="*/ 3376 h 3670"/>
              <a:gd name="T78" fmla="*/ 446 w 1932"/>
              <a:gd name="T79" fmla="*/ 3610 h 3670"/>
              <a:gd name="T80" fmla="*/ 638 w 1932"/>
              <a:gd name="T81" fmla="*/ 3668 h 3670"/>
              <a:gd name="T82" fmla="*/ 670 w 1932"/>
              <a:gd name="T83" fmla="*/ 3590 h 3670"/>
              <a:gd name="T84" fmla="*/ 658 w 1932"/>
              <a:gd name="T85" fmla="*/ 3482 h 3670"/>
              <a:gd name="T86" fmla="*/ 662 w 1932"/>
              <a:gd name="T87" fmla="*/ 3330 h 3670"/>
              <a:gd name="T88" fmla="*/ 724 w 1932"/>
              <a:gd name="T89" fmla="*/ 3142 h 3670"/>
              <a:gd name="T90" fmla="*/ 778 w 1932"/>
              <a:gd name="T91" fmla="*/ 2770 h 3670"/>
              <a:gd name="T92" fmla="*/ 1026 w 1932"/>
              <a:gd name="T93" fmla="*/ 2477 h 3670"/>
              <a:gd name="T94" fmla="*/ 996 w 1932"/>
              <a:gd name="T95" fmla="*/ 2305 h 3670"/>
              <a:gd name="T96" fmla="*/ 966 w 1932"/>
              <a:gd name="T97" fmla="*/ 2029 h 3670"/>
              <a:gd name="T98" fmla="*/ 908 w 1932"/>
              <a:gd name="T99" fmla="*/ 1765 h 3670"/>
              <a:gd name="T100" fmla="*/ 944 w 1932"/>
              <a:gd name="T101" fmla="*/ 1693 h 3670"/>
              <a:gd name="T102" fmla="*/ 1024 w 1932"/>
              <a:gd name="T103" fmla="*/ 1637 h 3670"/>
              <a:gd name="T104" fmla="*/ 1138 w 1932"/>
              <a:gd name="T105" fmla="*/ 1607 h 3670"/>
              <a:gd name="T106" fmla="*/ 1134 w 1932"/>
              <a:gd name="T107" fmla="*/ 1421 h 3670"/>
              <a:gd name="T108" fmla="*/ 1054 w 1932"/>
              <a:gd name="T109" fmla="*/ 1077 h 3670"/>
              <a:gd name="T110" fmla="*/ 902 w 1932"/>
              <a:gd name="T111" fmla="*/ 1001 h 3670"/>
              <a:gd name="T112" fmla="*/ 762 w 1932"/>
              <a:gd name="T113" fmla="*/ 877 h 3670"/>
              <a:gd name="T114" fmla="*/ 840 w 1932"/>
              <a:gd name="T115" fmla="*/ 733 h 3670"/>
              <a:gd name="T116" fmla="*/ 866 w 1932"/>
              <a:gd name="T117" fmla="*/ 644 h 3670"/>
              <a:gd name="T118" fmla="*/ 842 w 1932"/>
              <a:gd name="T119" fmla="*/ 546 h 3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32" h="3670">
                <a:moveTo>
                  <a:pt x="1006" y="582"/>
                </a:moveTo>
                <a:lnTo>
                  <a:pt x="1006" y="582"/>
                </a:lnTo>
                <a:lnTo>
                  <a:pt x="1038" y="588"/>
                </a:lnTo>
                <a:lnTo>
                  <a:pt x="1100" y="604"/>
                </a:lnTo>
                <a:lnTo>
                  <a:pt x="1100" y="604"/>
                </a:lnTo>
                <a:lnTo>
                  <a:pt x="1208" y="638"/>
                </a:lnTo>
                <a:lnTo>
                  <a:pt x="1340" y="680"/>
                </a:lnTo>
                <a:lnTo>
                  <a:pt x="1340" y="680"/>
                </a:lnTo>
                <a:lnTo>
                  <a:pt x="1364" y="690"/>
                </a:lnTo>
                <a:lnTo>
                  <a:pt x="1382" y="700"/>
                </a:lnTo>
                <a:lnTo>
                  <a:pt x="1398" y="710"/>
                </a:lnTo>
                <a:lnTo>
                  <a:pt x="1410" y="719"/>
                </a:lnTo>
                <a:lnTo>
                  <a:pt x="1430" y="737"/>
                </a:lnTo>
                <a:lnTo>
                  <a:pt x="1440" y="743"/>
                </a:lnTo>
                <a:lnTo>
                  <a:pt x="1450" y="749"/>
                </a:lnTo>
                <a:lnTo>
                  <a:pt x="1450" y="749"/>
                </a:lnTo>
                <a:lnTo>
                  <a:pt x="1462" y="757"/>
                </a:lnTo>
                <a:lnTo>
                  <a:pt x="1470" y="763"/>
                </a:lnTo>
                <a:lnTo>
                  <a:pt x="1472" y="769"/>
                </a:lnTo>
                <a:lnTo>
                  <a:pt x="1472" y="771"/>
                </a:lnTo>
                <a:lnTo>
                  <a:pt x="1472" y="771"/>
                </a:lnTo>
                <a:lnTo>
                  <a:pt x="1474" y="767"/>
                </a:lnTo>
                <a:lnTo>
                  <a:pt x="1474" y="767"/>
                </a:lnTo>
                <a:lnTo>
                  <a:pt x="1482" y="751"/>
                </a:lnTo>
                <a:lnTo>
                  <a:pt x="1486" y="743"/>
                </a:lnTo>
                <a:lnTo>
                  <a:pt x="1702" y="680"/>
                </a:lnTo>
                <a:lnTo>
                  <a:pt x="1702" y="680"/>
                </a:lnTo>
                <a:lnTo>
                  <a:pt x="1714" y="682"/>
                </a:lnTo>
                <a:lnTo>
                  <a:pt x="1744" y="684"/>
                </a:lnTo>
                <a:lnTo>
                  <a:pt x="1782" y="692"/>
                </a:lnTo>
                <a:lnTo>
                  <a:pt x="1804" y="698"/>
                </a:lnTo>
                <a:lnTo>
                  <a:pt x="1824" y="704"/>
                </a:lnTo>
                <a:lnTo>
                  <a:pt x="1824" y="704"/>
                </a:lnTo>
                <a:lnTo>
                  <a:pt x="1842" y="712"/>
                </a:lnTo>
                <a:lnTo>
                  <a:pt x="1858" y="719"/>
                </a:lnTo>
                <a:lnTo>
                  <a:pt x="1872" y="729"/>
                </a:lnTo>
                <a:lnTo>
                  <a:pt x="1884" y="739"/>
                </a:lnTo>
                <a:lnTo>
                  <a:pt x="1904" y="755"/>
                </a:lnTo>
                <a:lnTo>
                  <a:pt x="1914" y="763"/>
                </a:lnTo>
                <a:lnTo>
                  <a:pt x="1924" y="767"/>
                </a:lnTo>
                <a:lnTo>
                  <a:pt x="1924" y="767"/>
                </a:lnTo>
                <a:lnTo>
                  <a:pt x="1930" y="769"/>
                </a:lnTo>
                <a:lnTo>
                  <a:pt x="1932" y="767"/>
                </a:lnTo>
                <a:lnTo>
                  <a:pt x="1932" y="765"/>
                </a:lnTo>
                <a:lnTo>
                  <a:pt x="1930" y="761"/>
                </a:lnTo>
                <a:lnTo>
                  <a:pt x="1924" y="753"/>
                </a:lnTo>
                <a:lnTo>
                  <a:pt x="1912" y="739"/>
                </a:lnTo>
                <a:lnTo>
                  <a:pt x="1906" y="733"/>
                </a:lnTo>
                <a:lnTo>
                  <a:pt x="1906" y="733"/>
                </a:lnTo>
                <a:lnTo>
                  <a:pt x="1860" y="618"/>
                </a:lnTo>
                <a:lnTo>
                  <a:pt x="1822" y="532"/>
                </a:lnTo>
                <a:lnTo>
                  <a:pt x="1806" y="500"/>
                </a:lnTo>
                <a:lnTo>
                  <a:pt x="1794" y="482"/>
                </a:lnTo>
                <a:lnTo>
                  <a:pt x="1794" y="482"/>
                </a:lnTo>
                <a:lnTo>
                  <a:pt x="1780" y="466"/>
                </a:lnTo>
                <a:lnTo>
                  <a:pt x="1770" y="454"/>
                </a:lnTo>
                <a:lnTo>
                  <a:pt x="1758" y="446"/>
                </a:lnTo>
                <a:lnTo>
                  <a:pt x="1742" y="436"/>
                </a:lnTo>
                <a:lnTo>
                  <a:pt x="1742" y="436"/>
                </a:lnTo>
                <a:lnTo>
                  <a:pt x="1578" y="320"/>
                </a:lnTo>
                <a:lnTo>
                  <a:pt x="1432" y="220"/>
                </a:lnTo>
                <a:lnTo>
                  <a:pt x="1432" y="220"/>
                </a:lnTo>
                <a:lnTo>
                  <a:pt x="1350" y="158"/>
                </a:lnTo>
                <a:lnTo>
                  <a:pt x="1288" y="112"/>
                </a:lnTo>
                <a:lnTo>
                  <a:pt x="1262" y="94"/>
                </a:lnTo>
                <a:lnTo>
                  <a:pt x="1246" y="84"/>
                </a:lnTo>
                <a:lnTo>
                  <a:pt x="1246" y="84"/>
                </a:lnTo>
                <a:lnTo>
                  <a:pt x="1232" y="80"/>
                </a:lnTo>
                <a:lnTo>
                  <a:pt x="1216" y="76"/>
                </a:lnTo>
                <a:lnTo>
                  <a:pt x="1176" y="70"/>
                </a:lnTo>
                <a:lnTo>
                  <a:pt x="1134" y="64"/>
                </a:lnTo>
                <a:lnTo>
                  <a:pt x="1114" y="60"/>
                </a:lnTo>
                <a:lnTo>
                  <a:pt x="1100" y="56"/>
                </a:lnTo>
                <a:lnTo>
                  <a:pt x="1100" y="56"/>
                </a:lnTo>
                <a:lnTo>
                  <a:pt x="1034" y="28"/>
                </a:lnTo>
                <a:lnTo>
                  <a:pt x="1002" y="14"/>
                </a:lnTo>
                <a:lnTo>
                  <a:pt x="984" y="4"/>
                </a:lnTo>
                <a:lnTo>
                  <a:pt x="984" y="4"/>
                </a:lnTo>
                <a:lnTo>
                  <a:pt x="976" y="2"/>
                </a:lnTo>
                <a:lnTo>
                  <a:pt x="966" y="0"/>
                </a:lnTo>
                <a:lnTo>
                  <a:pt x="928" y="0"/>
                </a:lnTo>
                <a:lnTo>
                  <a:pt x="820" y="6"/>
                </a:lnTo>
                <a:lnTo>
                  <a:pt x="668" y="14"/>
                </a:lnTo>
                <a:lnTo>
                  <a:pt x="358" y="14"/>
                </a:lnTo>
                <a:lnTo>
                  <a:pt x="270" y="50"/>
                </a:lnTo>
                <a:lnTo>
                  <a:pt x="78" y="144"/>
                </a:lnTo>
                <a:lnTo>
                  <a:pt x="78" y="144"/>
                </a:lnTo>
                <a:lnTo>
                  <a:pt x="80" y="150"/>
                </a:lnTo>
                <a:lnTo>
                  <a:pt x="84" y="156"/>
                </a:lnTo>
                <a:lnTo>
                  <a:pt x="90" y="160"/>
                </a:lnTo>
                <a:lnTo>
                  <a:pt x="90" y="160"/>
                </a:lnTo>
                <a:lnTo>
                  <a:pt x="98" y="164"/>
                </a:lnTo>
                <a:lnTo>
                  <a:pt x="110" y="168"/>
                </a:lnTo>
                <a:lnTo>
                  <a:pt x="132" y="172"/>
                </a:lnTo>
                <a:lnTo>
                  <a:pt x="166" y="178"/>
                </a:lnTo>
                <a:lnTo>
                  <a:pt x="166" y="178"/>
                </a:lnTo>
                <a:lnTo>
                  <a:pt x="186" y="184"/>
                </a:lnTo>
                <a:lnTo>
                  <a:pt x="206" y="192"/>
                </a:lnTo>
                <a:lnTo>
                  <a:pt x="226" y="204"/>
                </a:lnTo>
                <a:lnTo>
                  <a:pt x="250" y="218"/>
                </a:lnTo>
                <a:lnTo>
                  <a:pt x="300" y="250"/>
                </a:lnTo>
                <a:lnTo>
                  <a:pt x="328" y="266"/>
                </a:lnTo>
                <a:lnTo>
                  <a:pt x="358" y="284"/>
                </a:lnTo>
                <a:lnTo>
                  <a:pt x="358" y="284"/>
                </a:lnTo>
                <a:lnTo>
                  <a:pt x="374" y="292"/>
                </a:lnTo>
                <a:lnTo>
                  <a:pt x="392" y="304"/>
                </a:lnTo>
                <a:lnTo>
                  <a:pt x="426" y="330"/>
                </a:lnTo>
                <a:lnTo>
                  <a:pt x="458" y="360"/>
                </a:lnTo>
                <a:lnTo>
                  <a:pt x="490" y="390"/>
                </a:lnTo>
                <a:lnTo>
                  <a:pt x="538" y="442"/>
                </a:lnTo>
                <a:lnTo>
                  <a:pt x="556" y="464"/>
                </a:lnTo>
                <a:lnTo>
                  <a:pt x="556" y="464"/>
                </a:lnTo>
                <a:lnTo>
                  <a:pt x="552" y="468"/>
                </a:lnTo>
                <a:lnTo>
                  <a:pt x="538" y="482"/>
                </a:lnTo>
                <a:lnTo>
                  <a:pt x="530" y="492"/>
                </a:lnTo>
                <a:lnTo>
                  <a:pt x="520" y="504"/>
                </a:lnTo>
                <a:lnTo>
                  <a:pt x="512" y="518"/>
                </a:lnTo>
                <a:lnTo>
                  <a:pt x="504" y="534"/>
                </a:lnTo>
                <a:lnTo>
                  <a:pt x="504" y="534"/>
                </a:lnTo>
                <a:lnTo>
                  <a:pt x="498" y="552"/>
                </a:lnTo>
                <a:lnTo>
                  <a:pt x="492" y="572"/>
                </a:lnTo>
                <a:lnTo>
                  <a:pt x="486" y="610"/>
                </a:lnTo>
                <a:lnTo>
                  <a:pt x="482" y="640"/>
                </a:lnTo>
                <a:lnTo>
                  <a:pt x="480" y="652"/>
                </a:lnTo>
                <a:lnTo>
                  <a:pt x="480" y="652"/>
                </a:lnTo>
                <a:lnTo>
                  <a:pt x="480" y="652"/>
                </a:lnTo>
                <a:lnTo>
                  <a:pt x="476" y="654"/>
                </a:lnTo>
                <a:lnTo>
                  <a:pt x="470" y="660"/>
                </a:lnTo>
                <a:lnTo>
                  <a:pt x="464" y="674"/>
                </a:lnTo>
                <a:lnTo>
                  <a:pt x="464" y="674"/>
                </a:lnTo>
                <a:lnTo>
                  <a:pt x="462" y="686"/>
                </a:lnTo>
                <a:lnTo>
                  <a:pt x="462" y="700"/>
                </a:lnTo>
                <a:lnTo>
                  <a:pt x="466" y="715"/>
                </a:lnTo>
                <a:lnTo>
                  <a:pt x="470" y="731"/>
                </a:lnTo>
                <a:lnTo>
                  <a:pt x="480" y="761"/>
                </a:lnTo>
                <a:lnTo>
                  <a:pt x="486" y="779"/>
                </a:lnTo>
                <a:lnTo>
                  <a:pt x="486" y="779"/>
                </a:lnTo>
                <a:lnTo>
                  <a:pt x="490" y="783"/>
                </a:lnTo>
                <a:lnTo>
                  <a:pt x="494" y="785"/>
                </a:lnTo>
                <a:lnTo>
                  <a:pt x="506" y="789"/>
                </a:lnTo>
                <a:lnTo>
                  <a:pt x="522" y="791"/>
                </a:lnTo>
                <a:lnTo>
                  <a:pt x="522" y="791"/>
                </a:lnTo>
                <a:lnTo>
                  <a:pt x="528" y="811"/>
                </a:lnTo>
                <a:lnTo>
                  <a:pt x="532" y="829"/>
                </a:lnTo>
                <a:lnTo>
                  <a:pt x="534" y="849"/>
                </a:lnTo>
                <a:lnTo>
                  <a:pt x="534" y="849"/>
                </a:lnTo>
                <a:lnTo>
                  <a:pt x="530" y="895"/>
                </a:lnTo>
                <a:lnTo>
                  <a:pt x="528" y="925"/>
                </a:lnTo>
                <a:lnTo>
                  <a:pt x="528" y="925"/>
                </a:lnTo>
                <a:lnTo>
                  <a:pt x="498" y="925"/>
                </a:lnTo>
                <a:lnTo>
                  <a:pt x="470" y="927"/>
                </a:lnTo>
                <a:lnTo>
                  <a:pt x="446" y="931"/>
                </a:lnTo>
                <a:lnTo>
                  <a:pt x="446" y="931"/>
                </a:lnTo>
                <a:lnTo>
                  <a:pt x="424" y="937"/>
                </a:lnTo>
                <a:lnTo>
                  <a:pt x="402" y="947"/>
                </a:lnTo>
                <a:lnTo>
                  <a:pt x="380" y="957"/>
                </a:lnTo>
                <a:lnTo>
                  <a:pt x="358" y="965"/>
                </a:lnTo>
                <a:lnTo>
                  <a:pt x="358" y="965"/>
                </a:lnTo>
                <a:lnTo>
                  <a:pt x="346" y="967"/>
                </a:lnTo>
                <a:lnTo>
                  <a:pt x="332" y="969"/>
                </a:lnTo>
                <a:lnTo>
                  <a:pt x="296" y="969"/>
                </a:lnTo>
                <a:lnTo>
                  <a:pt x="262" y="969"/>
                </a:lnTo>
                <a:lnTo>
                  <a:pt x="248" y="969"/>
                </a:lnTo>
                <a:lnTo>
                  <a:pt x="236" y="971"/>
                </a:lnTo>
                <a:lnTo>
                  <a:pt x="236" y="971"/>
                </a:lnTo>
                <a:lnTo>
                  <a:pt x="230" y="973"/>
                </a:lnTo>
                <a:lnTo>
                  <a:pt x="224" y="979"/>
                </a:lnTo>
                <a:lnTo>
                  <a:pt x="212" y="993"/>
                </a:lnTo>
                <a:lnTo>
                  <a:pt x="200" y="1015"/>
                </a:lnTo>
                <a:lnTo>
                  <a:pt x="188" y="1039"/>
                </a:lnTo>
                <a:lnTo>
                  <a:pt x="166" y="1087"/>
                </a:lnTo>
                <a:lnTo>
                  <a:pt x="154" y="1117"/>
                </a:lnTo>
                <a:lnTo>
                  <a:pt x="154" y="1117"/>
                </a:lnTo>
                <a:lnTo>
                  <a:pt x="148" y="1129"/>
                </a:lnTo>
                <a:lnTo>
                  <a:pt x="140" y="1141"/>
                </a:lnTo>
                <a:lnTo>
                  <a:pt x="118" y="1165"/>
                </a:lnTo>
                <a:lnTo>
                  <a:pt x="118" y="1165"/>
                </a:lnTo>
                <a:lnTo>
                  <a:pt x="112" y="1171"/>
                </a:lnTo>
                <a:lnTo>
                  <a:pt x="110" y="1177"/>
                </a:lnTo>
                <a:lnTo>
                  <a:pt x="108" y="1183"/>
                </a:lnTo>
                <a:lnTo>
                  <a:pt x="108" y="1189"/>
                </a:lnTo>
                <a:lnTo>
                  <a:pt x="110" y="1201"/>
                </a:lnTo>
                <a:lnTo>
                  <a:pt x="112" y="1217"/>
                </a:lnTo>
                <a:lnTo>
                  <a:pt x="112" y="1245"/>
                </a:lnTo>
                <a:lnTo>
                  <a:pt x="112" y="1245"/>
                </a:lnTo>
                <a:lnTo>
                  <a:pt x="102" y="1275"/>
                </a:lnTo>
                <a:lnTo>
                  <a:pt x="78" y="1347"/>
                </a:lnTo>
                <a:lnTo>
                  <a:pt x="64" y="1389"/>
                </a:lnTo>
                <a:lnTo>
                  <a:pt x="54" y="1429"/>
                </a:lnTo>
                <a:lnTo>
                  <a:pt x="46" y="1467"/>
                </a:lnTo>
                <a:lnTo>
                  <a:pt x="44" y="1483"/>
                </a:lnTo>
                <a:lnTo>
                  <a:pt x="42" y="1497"/>
                </a:lnTo>
                <a:lnTo>
                  <a:pt x="42" y="1497"/>
                </a:lnTo>
                <a:lnTo>
                  <a:pt x="44" y="1539"/>
                </a:lnTo>
                <a:lnTo>
                  <a:pt x="46" y="1555"/>
                </a:lnTo>
                <a:lnTo>
                  <a:pt x="48" y="1569"/>
                </a:lnTo>
                <a:lnTo>
                  <a:pt x="52" y="1579"/>
                </a:lnTo>
                <a:lnTo>
                  <a:pt x="56" y="1589"/>
                </a:lnTo>
                <a:lnTo>
                  <a:pt x="64" y="1595"/>
                </a:lnTo>
                <a:lnTo>
                  <a:pt x="72" y="1603"/>
                </a:lnTo>
                <a:lnTo>
                  <a:pt x="72" y="1603"/>
                </a:lnTo>
                <a:lnTo>
                  <a:pt x="78" y="1605"/>
                </a:lnTo>
                <a:lnTo>
                  <a:pt x="84" y="1607"/>
                </a:lnTo>
                <a:lnTo>
                  <a:pt x="102" y="1607"/>
                </a:lnTo>
                <a:lnTo>
                  <a:pt x="124" y="1607"/>
                </a:lnTo>
                <a:lnTo>
                  <a:pt x="146" y="1605"/>
                </a:lnTo>
                <a:lnTo>
                  <a:pt x="184" y="1599"/>
                </a:lnTo>
                <a:lnTo>
                  <a:pt x="200" y="1597"/>
                </a:lnTo>
                <a:lnTo>
                  <a:pt x="224" y="1631"/>
                </a:lnTo>
                <a:lnTo>
                  <a:pt x="224" y="1631"/>
                </a:lnTo>
                <a:lnTo>
                  <a:pt x="206" y="1669"/>
                </a:lnTo>
                <a:lnTo>
                  <a:pt x="190" y="1705"/>
                </a:lnTo>
                <a:lnTo>
                  <a:pt x="176" y="1743"/>
                </a:lnTo>
                <a:lnTo>
                  <a:pt x="176" y="1743"/>
                </a:lnTo>
                <a:lnTo>
                  <a:pt x="164" y="1793"/>
                </a:lnTo>
                <a:lnTo>
                  <a:pt x="148" y="1859"/>
                </a:lnTo>
                <a:lnTo>
                  <a:pt x="130" y="1941"/>
                </a:lnTo>
                <a:lnTo>
                  <a:pt x="130" y="1941"/>
                </a:lnTo>
                <a:lnTo>
                  <a:pt x="128" y="1943"/>
                </a:lnTo>
                <a:lnTo>
                  <a:pt x="122" y="1951"/>
                </a:lnTo>
                <a:lnTo>
                  <a:pt x="114" y="1969"/>
                </a:lnTo>
                <a:lnTo>
                  <a:pt x="110" y="1983"/>
                </a:lnTo>
                <a:lnTo>
                  <a:pt x="106" y="1999"/>
                </a:lnTo>
                <a:lnTo>
                  <a:pt x="106" y="1999"/>
                </a:lnTo>
                <a:lnTo>
                  <a:pt x="106" y="2015"/>
                </a:lnTo>
                <a:lnTo>
                  <a:pt x="106" y="2027"/>
                </a:lnTo>
                <a:lnTo>
                  <a:pt x="108" y="2035"/>
                </a:lnTo>
                <a:lnTo>
                  <a:pt x="110" y="2041"/>
                </a:lnTo>
                <a:lnTo>
                  <a:pt x="112" y="2045"/>
                </a:lnTo>
                <a:lnTo>
                  <a:pt x="116" y="2045"/>
                </a:lnTo>
                <a:lnTo>
                  <a:pt x="118" y="2045"/>
                </a:lnTo>
                <a:lnTo>
                  <a:pt x="112" y="2115"/>
                </a:lnTo>
                <a:lnTo>
                  <a:pt x="112" y="2115"/>
                </a:lnTo>
                <a:lnTo>
                  <a:pt x="112" y="2131"/>
                </a:lnTo>
                <a:lnTo>
                  <a:pt x="108" y="2149"/>
                </a:lnTo>
                <a:lnTo>
                  <a:pt x="100" y="2175"/>
                </a:lnTo>
                <a:lnTo>
                  <a:pt x="100" y="2175"/>
                </a:lnTo>
                <a:lnTo>
                  <a:pt x="98" y="2191"/>
                </a:lnTo>
                <a:lnTo>
                  <a:pt x="96" y="2209"/>
                </a:lnTo>
                <a:lnTo>
                  <a:pt x="94" y="2247"/>
                </a:lnTo>
                <a:lnTo>
                  <a:pt x="94" y="2279"/>
                </a:lnTo>
                <a:lnTo>
                  <a:pt x="96" y="2291"/>
                </a:lnTo>
                <a:lnTo>
                  <a:pt x="96" y="2291"/>
                </a:lnTo>
                <a:lnTo>
                  <a:pt x="78" y="2341"/>
                </a:lnTo>
                <a:lnTo>
                  <a:pt x="64" y="2383"/>
                </a:lnTo>
                <a:lnTo>
                  <a:pt x="54" y="2419"/>
                </a:lnTo>
                <a:lnTo>
                  <a:pt x="54" y="2419"/>
                </a:lnTo>
                <a:lnTo>
                  <a:pt x="54" y="2427"/>
                </a:lnTo>
                <a:lnTo>
                  <a:pt x="54" y="2431"/>
                </a:lnTo>
                <a:lnTo>
                  <a:pt x="56" y="2437"/>
                </a:lnTo>
                <a:lnTo>
                  <a:pt x="60" y="2441"/>
                </a:lnTo>
                <a:lnTo>
                  <a:pt x="70" y="2447"/>
                </a:lnTo>
                <a:lnTo>
                  <a:pt x="80" y="2451"/>
                </a:lnTo>
                <a:lnTo>
                  <a:pt x="92" y="2453"/>
                </a:lnTo>
                <a:lnTo>
                  <a:pt x="102" y="2455"/>
                </a:lnTo>
                <a:lnTo>
                  <a:pt x="112" y="2455"/>
                </a:lnTo>
                <a:lnTo>
                  <a:pt x="112" y="2455"/>
                </a:lnTo>
                <a:lnTo>
                  <a:pt x="110" y="2637"/>
                </a:lnTo>
                <a:lnTo>
                  <a:pt x="110" y="2780"/>
                </a:lnTo>
                <a:lnTo>
                  <a:pt x="110" y="2842"/>
                </a:lnTo>
                <a:lnTo>
                  <a:pt x="112" y="2886"/>
                </a:lnTo>
                <a:lnTo>
                  <a:pt x="112" y="2886"/>
                </a:lnTo>
                <a:lnTo>
                  <a:pt x="118" y="2924"/>
                </a:lnTo>
                <a:lnTo>
                  <a:pt x="126" y="2966"/>
                </a:lnTo>
                <a:lnTo>
                  <a:pt x="140" y="3012"/>
                </a:lnTo>
                <a:lnTo>
                  <a:pt x="152" y="3056"/>
                </a:lnTo>
                <a:lnTo>
                  <a:pt x="178" y="3130"/>
                </a:lnTo>
                <a:lnTo>
                  <a:pt x="188" y="3160"/>
                </a:lnTo>
                <a:lnTo>
                  <a:pt x="172" y="3178"/>
                </a:lnTo>
                <a:lnTo>
                  <a:pt x="172" y="3212"/>
                </a:lnTo>
                <a:lnTo>
                  <a:pt x="172" y="3212"/>
                </a:lnTo>
                <a:lnTo>
                  <a:pt x="154" y="3224"/>
                </a:lnTo>
                <a:lnTo>
                  <a:pt x="142" y="3234"/>
                </a:lnTo>
                <a:lnTo>
                  <a:pt x="138" y="3238"/>
                </a:lnTo>
                <a:lnTo>
                  <a:pt x="136" y="3242"/>
                </a:lnTo>
                <a:lnTo>
                  <a:pt x="136" y="3242"/>
                </a:lnTo>
                <a:lnTo>
                  <a:pt x="132" y="3250"/>
                </a:lnTo>
                <a:lnTo>
                  <a:pt x="130" y="3254"/>
                </a:lnTo>
                <a:lnTo>
                  <a:pt x="130" y="3254"/>
                </a:lnTo>
                <a:lnTo>
                  <a:pt x="126" y="3260"/>
                </a:lnTo>
                <a:lnTo>
                  <a:pt x="122" y="3266"/>
                </a:lnTo>
                <a:lnTo>
                  <a:pt x="118" y="3272"/>
                </a:lnTo>
                <a:lnTo>
                  <a:pt x="118" y="3272"/>
                </a:lnTo>
                <a:lnTo>
                  <a:pt x="118" y="3274"/>
                </a:lnTo>
                <a:lnTo>
                  <a:pt x="122" y="3274"/>
                </a:lnTo>
                <a:lnTo>
                  <a:pt x="130" y="3274"/>
                </a:lnTo>
                <a:lnTo>
                  <a:pt x="142" y="3272"/>
                </a:lnTo>
                <a:lnTo>
                  <a:pt x="142" y="3272"/>
                </a:lnTo>
                <a:lnTo>
                  <a:pt x="140" y="3278"/>
                </a:lnTo>
                <a:lnTo>
                  <a:pt x="136" y="3290"/>
                </a:lnTo>
                <a:lnTo>
                  <a:pt x="134" y="3298"/>
                </a:lnTo>
                <a:lnTo>
                  <a:pt x="136" y="3304"/>
                </a:lnTo>
                <a:lnTo>
                  <a:pt x="138" y="3310"/>
                </a:lnTo>
                <a:lnTo>
                  <a:pt x="142" y="3312"/>
                </a:lnTo>
                <a:lnTo>
                  <a:pt x="142" y="3312"/>
                </a:lnTo>
                <a:lnTo>
                  <a:pt x="144" y="3312"/>
                </a:lnTo>
                <a:lnTo>
                  <a:pt x="148" y="3310"/>
                </a:lnTo>
                <a:lnTo>
                  <a:pt x="152" y="3304"/>
                </a:lnTo>
                <a:lnTo>
                  <a:pt x="160" y="3286"/>
                </a:lnTo>
                <a:lnTo>
                  <a:pt x="168" y="3268"/>
                </a:lnTo>
                <a:lnTo>
                  <a:pt x="172" y="3262"/>
                </a:lnTo>
                <a:lnTo>
                  <a:pt x="174" y="3260"/>
                </a:lnTo>
                <a:lnTo>
                  <a:pt x="176" y="3260"/>
                </a:lnTo>
                <a:lnTo>
                  <a:pt x="176" y="3260"/>
                </a:lnTo>
                <a:lnTo>
                  <a:pt x="182" y="3262"/>
                </a:lnTo>
                <a:lnTo>
                  <a:pt x="184" y="3264"/>
                </a:lnTo>
                <a:lnTo>
                  <a:pt x="186" y="3268"/>
                </a:lnTo>
                <a:lnTo>
                  <a:pt x="186" y="3272"/>
                </a:lnTo>
                <a:lnTo>
                  <a:pt x="184" y="3282"/>
                </a:lnTo>
                <a:lnTo>
                  <a:pt x="182" y="3294"/>
                </a:lnTo>
                <a:lnTo>
                  <a:pt x="182" y="3294"/>
                </a:lnTo>
                <a:lnTo>
                  <a:pt x="182" y="3300"/>
                </a:lnTo>
                <a:lnTo>
                  <a:pt x="178" y="3306"/>
                </a:lnTo>
                <a:lnTo>
                  <a:pt x="166" y="3316"/>
                </a:lnTo>
                <a:lnTo>
                  <a:pt x="154" y="3322"/>
                </a:lnTo>
                <a:lnTo>
                  <a:pt x="148" y="3324"/>
                </a:lnTo>
                <a:lnTo>
                  <a:pt x="148" y="3324"/>
                </a:lnTo>
                <a:lnTo>
                  <a:pt x="78" y="3406"/>
                </a:lnTo>
                <a:lnTo>
                  <a:pt x="78" y="3406"/>
                </a:lnTo>
                <a:lnTo>
                  <a:pt x="58" y="3430"/>
                </a:lnTo>
                <a:lnTo>
                  <a:pt x="34" y="3464"/>
                </a:lnTo>
                <a:lnTo>
                  <a:pt x="12" y="3496"/>
                </a:lnTo>
                <a:lnTo>
                  <a:pt x="4" y="3508"/>
                </a:lnTo>
                <a:lnTo>
                  <a:pt x="2" y="3516"/>
                </a:lnTo>
                <a:lnTo>
                  <a:pt x="2" y="3516"/>
                </a:lnTo>
                <a:lnTo>
                  <a:pt x="0" y="3528"/>
                </a:lnTo>
                <a:lnTo>
                  <a:pt x="2" y="3542"/>
                </a:lnTo>
                <a:lnTo>
                  <a:pt x="4" y="3548"/>
                </a:lnTo>
                <a:lnTo>
                  <a:pt x="8" y="3554"/>
                </a:lnTo>
                <a:lnTo>
                  <a:pt x="12" y="3558"/>
                </a:lnTo>
                <a:lnTo>
                  <a:pt x="20" y="3564"/>
                </a:lnTo>
                <a:lnTo>
                  <a:pt x="20" y="3564"/>
                </a:lnTo>
                <a:lnTo>
                  <a:pt x="32" y="3566"/>
                </a:lnTo>
                <a:lnTo>
                  <a:pt x="54" y="3566"/>
                </a:lnTo>
                <a:lnTo>
                  <a:pt x="80" y="3564"/>
                </a:lnTo>
                <a:lnTo>
                  <a:pt x="112" y="3560"/>
                </a:lnTo>
                <a:lnTo>
                  <a:pt x="142" y="3554"/>
                </a:lnTo>
                <a:lnTo>
                  <a:pt x="170" y="3546"/>
                </a:lnTo>
                <a:lnTo>
                  <a:pt x="192" y="3538"/>
                </a:lnTo>
                <a:lnTo>
                  <a:pt x="200" y="3534"/>
                </a:lnTo>
                <a:lnTo>
                  <a:pt x="206" y="3528"/>
                </a:lnTo>
                <a:lnTo>
                  <a:pt x="206" y="3528"/>
                </a:lnTo>
                <a:lnTo>
                  <a:pt x="226" y="3508"/>
                </a:lnTo>
                <a:lnTo>
                  <a:pt x="248" y="3486"/>
                </a:lnTo>
                <a:lnTo>
                  <a:pt x="268" y="3468"/>
                </a:lnTo>
                <a:lnTo>
                  <a:pt x="288" y="3452"/>
                </a:lnTo>
                <a:lnTo>
                  <a:pt x="288" y="3452"/>
                </a:lnTo>
                <a:lnTo>
                  <a:pt x="306" y="3442"/>
                </a:lnTo>
                <a:lnTo>
                  <a:pt x="322" y="3434"/>
                </a:lnTo>
                <a:lnTo>
                  <a:pt x="338" y="3426"/>
                </a:lnTo>
                <a:lnTo>
                  <a:pt x="352" y="3418"/>
                </a:lnTo>
                <a:lnTo>
                  <a:pt x="352" y="3418"/>
                </a:lnTo>
                <a:lnTo>
                  <a:pt x="366" y="3406"/>
                </a:lnTo>
                <a:lnTo>
                  <a:pt x="382" y="3392"/>
                </a:lnTo>
                <a:lnTo>
                  <a:pt x="404" y="3364"/>
                </a:lnTo>
                <a:lnTo>
                  <a:pt x="404" y="3364"/>
                </a:lnTo>
                <a:lnTo>
                  <a:pt x="408" y="3358"/>
                </a:lnTo>
                <a:lnTo>
                  <a:pt x="408" y="3350"/>
                </a:lnTo>
                <a:lnTo>
                  <a:pt x="406" y="3340"/>
                </a:lnTo>
                <a:lnTo>
                  <a:pt x="404" y="3328"/>
                </a:lnTo>
                <a:lnTo>
                  <a:pt x="398" y="3310"/>
                </a:lnTo>
                <a:lnTo>
                  <a:pt x="394" y="3294"/>
                </a:lnTo>
                <a:lnTo>
                  <a:pt x="394" y="3294"/>
                </a:lnTo>
                <a:lnTo>
                  <a:pt x="390" y="3284"/>
                </a:lnTo>
                <a:lnTo>
                  <a:pt x="384" y="3272"/>
                </a:lnTo>
                <a:lnTo>
                  <a:pt x="376" y="3260"/>
                </a:lnTo>
                <a:lnTo>
                  <a:pt x="376" y="3260"/>
                </a:lnTo>
                <a:lnTo>
                  <a:pt x="394" y="3258"/>
                </a:lnTo>
                <a:lnTo>
                  <a:pt x="406" y="3254"/>
                </a:lnTo>
                <a:lnTo>
                  <a:pt x="410" y="3252"/>
                </a:lnTo>
                <a:lnTo>
                  <a:pt x="410" y="3248"/>
                </a:lnTo>
                <a:lnTo>
                  <a:pt x="410" y="3248"/>
                </a:lnTo>
                <a:lnTo>
                  <a:pt x="410" y="3244"/>
                </a:lnTo>
                <a:lnTo>
                  <a:pt x="406" y="3240"/>
                </a:lnTo>
                <a:lnTo>
                  <a:pt x="398" y="3234"/>
                </a:lnTo>
                <a:lnTo>
                  <a:pt x="388" y="3230"/>
                </a:lnTo>
                <a:lnTo>
                  <a:pt x="388" y="3230"/>
                </a:lnTo>
                <a:lnTo>
                  <a:pt x="390" y="3230"/>
                </a:lnTo>
                <a:lnTo>
                  <a:pt x="396" y="3224"/>
                </a:lnTo>
                <a:lnTo>
                  <a:pt x="402" y="3216"/>
                </a:lnTo>
                <a:lnTo>
                  <a:pt x="404" y="3210"/>
                </a:lnTo>
                <a:lnTo>
                  <a:pt x="404" y="3202"/>
                </a:lnTo>
                <a:lnTo>
                  <a:pt x="404" y="3202"/>
                </a:lnTo>
                <a:lnTo>
                  <a:pt x="404" y="3194"/>
                </a:lnTo>
                <a:lnTo>
                  <a:pt x="402" y="3190"/>
                </a:lnTo>
                <a:lnTo>
                  <a:pt x="400" y="3188"/>
                </a:lnTo>
                <a:lnTo>
                  <a:pt x="396" y="3186"/>
                </a:lnTo>
                <a:lnTo>
                  <a:pt x="390" y="3188"/>
                </a:lnTo>
                <a:lnTo>
                  <a:pt x="388" y="3190"/>
                </a:lnTo>
                <a:lnTo>
                  <a:pt x="388" y="3190"/>
                </a:lnTo>
                <a:lnTo>
                  <a:pt x="388" y="3178"/>
                </a:lnTo>
                <a:lnTo>
                  <a:pt x="388" y="3168"/>
                </a:lnTo>
                <a:lnTo>
                  <a:pt x="388" y="3160"/>
                </a:lnTo>
                <a:lnTo>
                  <a:pt x="388" y="3160"/>
                </a:lnTo>
                <a:lnTo>
                  <a:pt x="382" y="3146"/>
                </a:lnTo>
                <a:lnTo>
                  <a:pt x="378" y="3136"/>
                </a:lnTo>
                <a:lnTo>
                  <a:pt x="376" y="3126"/>
                </a:lnTo>
                <a:lnTo>
                  <a:pt x="376" y="3126"/>
                </a:lnTo>
                <a:lnTo>
                  <a:pt x="374" y="3122"/>
                </a:lnTo>
                <a:lnTo>
                  <a:pt x="370" y="3118"/>
                </a:lnTo>
                <a:lnTo>
                  <a:pt x="360" y="3118"/>
                </a:lnTo>
                <a:lnTo>
                  <a:pt x="350" y="3118"/>
                </a:lnTo>
                <a:lnTo>
                  <a:pt x="346" y="3120"/>
                </a:lnTo>
                <a:lnTo>
                  <a:pt x="346" y="3120"/>
                </a:lnTo>
                <a:lnTo>
                  <a:pt x="358" y="3050"/>
                </a:lnTo>
                <a:lnTo>
                  <a:pt x="368" y="2986"/>
                </a:lnTo>
                <a:lnTo>
                  <a:pt x="376" y="2926"/>
                </a:lnTo>
                <a:lnTo>
                  <a:pt x="376" y="2926"/>
                </a:lnTo>
                <a:lnTo>
                  <a:pt x="376" y="2902"/>
                </a:lnTo>
                <a:lnTo>
                  <a:pt x="376" y="2878"/>
                </a:lnTo>
                <a:lnTo>
                  <a:pt x="374" y="2858"/>
                </a:lnTo>
                <a:lnTo>
                  <a:pt x="372" y="2842"/>
                </a:lnTo>
                <a:lnTo>
                  <a:pt x="366" y="2818"/>
                </a:lnTo>
                <a:lnTo>
                  <a:pt x="364" y="2810"/>
                </a:lnTo>
                <a:lnTo>
                  <a:pt x="364" y="2810"/>
                </a:lnTo>
                <a:lnTo>
                  <a:pt x="366" y="2806"/>
                </a:lnTo>
                <a:lnTo>
                  <a:pt x="374" y="2790"/>
                </a:lnTo>
                <a:lnTo>
                  <a:pt x="386" y="2766"/>
                </a:lnTo>
                <a:lnTo>
                  <a:pt x="398" y="2728"/>
                </a:lnTo>
                <a:lnTo>
                  <a:pt x="398" y="2728"/>
                </a:lnTo>
                <a:lnTo>
                  <a:pt x="406" y="2705"/>
                </a:lnTo>
                <a:lnTo>
                  <a:pt x="412" y="2675"/>
                </a:lnTo>
                <a:lnTo>
                  <a:pt x="422" y="2613"/>
                </a:lnTo>
                <a:lnTo>
                  <a:pt x="434" y="2543"/>
                </a:lnTo>
                <a:lnTo>
                  <a:pt x="464" y="2537"/>
                </a:lnTo>
                <a:lnTo>
                  <a:pt x="464" y="2537"/>
                </a:lnTo>
                <a:lnTo>
                  <a:pt x="468" y="2527"/>
                </a:lnTo>
                <a:lnTo>
                  <a:pt x="474" y="2521"/>
                </a:lnTo>
                <a:lnTo>
                  <a:pt x="478" y="2519"/>
                </a:lnTo>
                <a:lnTo>
                  <a:pt x="480" y="2519"/>
                </a:lnTo>
                <a:lnTo>
                  <a:pt x="480" y="2519"/>
                </a:lnTo>
                <a:lnTo>
                  <a:pt x="490" y="2527"/>
                </a:lnTo>
                <a:lnTo>
                  <a:pt x="502" y="2537"/>
                </a:lnTo>
                <a:lnTo>
                  <a:pt x="516" y="2553"/>
                </a:lnTo>
                <a:lnTo>
                  <a:pt x="516" y="2553"/>
                </a:lnTo>
                <a:lnTo>
                  <a:pt x="512" y="2631"/>
                </a:lnTo>
                <a:lnTo>
                  <a:pt x="510" y="2693"/>
                </a:lnTo>
                <a:lnTo>
                  <a:pt x="510" y="2740"/>
                </a:lnTo>
                <a:lnTo>
                  <a:pt x="510" y="2740"/>
                </a:lnTo>
                <a:lnTo>
                  <a:pt x="512" y="2756"/>
                </a:lnTo>
                <a:lnTo>
                  <a:pt x="516" y="2772"/>
                </a:lnTo>
                <a:lnTo>
                  <a:pt x="524" y="2802"/>
                </a:lnTo>
                <a:lnTo>
                  <a:pt x="530" y="2828"/>
                </a:lnTo>
                <a:lnTo>
                  <a:pt x="532" y="2840"/>
                </a:lnTo>
                <a:lnTo>
                  <a:pt x="534" y="2850"/>
                </a:lnTo>
                <a:lnTo>
                  <a:pt x="534" y="2850"/>
                </a:lnTo>
                <a:lnTo>
                  <a:pt x="532" y="2896"/>
                </a:lnTo>
                <a:lnTo>
                  <a:pt x="528" y="2926"/>
                </a:lnTo>
                <a:lnTo>
                  <a:pt x="522" y="2968"/>
                </a:lnTo>
                <a:lnTo>
                  <a:pt x="522" y="2968"/>
                </a:lnTo>
                <a:lnTo>
                  <a:pt x="518" y="2998"/>
                </a:lnTo>
                <a:lnTo>
                  <a:pt x="512" y="3040"/>
                </a:lnTo>
                <a:lnTo>
                  <a:pt x="506" y="3138"/>
                </a:lnTo>
                <a:lnTo>
                  <a:pt x="498" y="3260"/>
                </a:lnTo>
                <a:lnTo>
                  <a:pt x="498" y="3260"/>
                </a:lnTo>
                <a:lnTo>
                  <a:pt x="496" y="3260"/>
                </a:lnTo>
                <a:lnTo>
                  <a:pt x="490" y="3260"/>
                </a:lnTo>
                <a:lnTo>
                  <a:pt x="482" y="3266"/>
                </a:lnTo>
                <a:lnTo>
                  <a:pt x="478" y="3270"/>
                </a:lnTo>
                <a:lnTo>
                  <a:pt x="474" y="3278"/>
                </a:lnTo>
                <a:lnTo>
                  <a:pt x="474" y="3278"/>
                </a:lnTo>
                <a:lnTo>
                  <a:pt x="472" y="3284"/>
                </a:lnTo>
                <a:lnTo>
                  <a:pt x="470" y="3292"/>
                </a:lnTo>
                <a:lnTo>
                  <a:pt x="472" y="3306"/>
                </a:lnTo>
                <a:lnTo>
                  <a:pt x="474" y="3314"/>
                </a:lnTo>
                <a:lnTo>
                  <a:pt x="474" y="3318"/>
                </a:lnTo>
                <a:lnTo>
                  <a:pt x="474" y="3318"/>
                </a:lnTo>
                <a:lnTo>
                  <a:pt x="452" y="3376"/>
                </a:lnTo>
                <a:lnTo>
                  <a:pt x="452" y="3376"/>
                </a:lnTo>
                <a:lnTo>
                  <a:pt x="444" y="3396"/>
                </a:lnTo>
                <a:lnTo>
                  <a:pt x="440" y="3416"/>
                </a:lnTo>
                <a:lnTo>
                  <a:pt x="438" y="3432"/>
                </a:lnTo>
                <a:lnTo>
                  <a:pt x="438" y="3438"/>
                </a:lnTo>
                <a:lnTo>
                  <a:pt x="440" y="3440"/>
                </a:lnTo>
                <a:lnTo>
                  <a:pt x="452" y="3452"/>
                </a:lnTo>
                <a:lnTo>
                  <a:pt x="452" y="3452"/>
                </a:lnTo>
                <a:lnTo>
                  <a:pt x="448" y="3528"/>
                </a:lnTo>
                <a:lnTo>
                  <a:pt x="444" y="3582"/>
                </a:lnTo>
                <a:lnTo>
                  <a:pt x="444" y="3600"/>
                </a:lnTo>
                <a:lnTo>
                  <a:pt x="446" y="3610"/>
                </a:lnTo>
                <a:lnTo>
                  <a:pt x="446" y="3610"/>
                </a:lnTo>
                <a:lnTo>
                  <a:pt x="450" y="3614"/>
                </a:lnTo>
                <a:lnTo>
                  <a:pt x="462" y="3620"/>
                </a:lnTo>
                <a:lnTo>
                  <a:pt x="494" y="3634"/>
                </a:lnTo>
                <a:lnTo>
                  <a:pt x="540" y="3650"/>
                </a:lnTo>
                <a:lnTo>
                  <a:pt x="540" y="3650"/>
                </a:lnTo>
                <a:lnTo>
                  <a:pt x="546" y="3654"/>
                </a:lnTo>
                <a:lnTo>
                  <a:pt x="566" y="3664"/>
                </a:lnTo>
                <a:lnTo>
                  <a:pt x="582" y="3668"/>
                </a:lnTo>
                <a:lnTo>
                  <a:pt x="598" y="3670"/>
                </a:lnTo>
                <a:lnTo>
                  <a:pt x="618" y="3670"/>
                </a:lnTo>
                <a:lnTo>
                  <a:pt x="638" y="3668"/>
                </a:lnTo>
                <a:lnTo>
                  <a:pt x="638" y="3668"/>
                </a:lnTo>
                <a:lnTo>
                  <a:pt x="648" y="3666"/>
                </a:lnTo>
                <a:lnTo>
                  <a:pt x="656" y="3664"/>
                </a:lnTo>
                <a:lnTo>
                  <a:pt x="664" y="3660"/>
                </a:lnTo>
                <a:lnTo>
                  <a:pt x="668" y="3656"/>
                </a:lnTo>
                <a:lnTo>
                  <a:pt x="676" y="3646"/>
                </a:lnTo>
                <a:lnTo>
                  <a:pt x="678" y="3636"/>
                </a:lnTo>
                <a:lnTo>
                  <a:pt x="678" y="3624"/>
                </a:lnTo>
                <a:lnTo>
                  <a:pt x="676" y="3614"/>
                </a:lnTo>
                <a:lnTo>
                  <a:pt x="674" y="3598"/>
                </a:lnTo>
                <a:lnTo>
                  <a:pt x="674" y="3598"/>
                </a:lnTo>
                <a:lnTo>
                  <a:pt x="670" y="3590"/>
                </a:lnTo>
                <a:lnTo>
                  <a:pt x="664" y="3580"/>
                </a:lnTo>
                <a:lnTo>
                  <a:pt x="644" y="3554"/>
                </a:lnTo>
                <a:lnTo>
                  <a:pt x="616" y="3522"/>
                </a:lnTo>
                <a:lnTo>
                  <a:pt x="620" y="3504"/>
                </a:lnTo>
                <a:lnTo>
                  <a:pt x="620" y="3504"/>
                </a:lnTo>
                <a:lnTo>
                  <a:pt x="634" y="3506"/>
                </a:lnTo>
                <a:lnTo>
                  <a:pt x="646" y="3508"/>
                </a:lnTo>
                <a:lnTo>
                  <a:pt x="656" y="3504"/>
                </a:lnTo>
                <a:lnTo>
                  <a:pt x="656" y="3504"/>
                </a:lnTo>
                <a:lnTo>
                  <a:pt x="658" y="3502"/>
                </a:lnTo>
                <a:lnTo>
                  <a:pt x="658" y="3498"/>
                </a:lnTo>
                <a:lnTo>
                  <a:pt x="658" y="3482"/>
                </a:lnTo>
                <a:lnTo>
                  <a:pt x="654" y="3436"/>
                </a:lnTo>
                <a:lnTo>
                  <a:pt x="646" y="3388"/>
                </a:lnTo>
                <a:lnTo>
                  <a:pt x="644" y="3370"/>
                </a:lnTo>
                <a:lnTo>
                  <a:pt x="644" y="3358"/>
                </a:lnTo>
                <a:lnTo>
                  <a:pt x="644" y="3358"/>
                </a:lnTo>
                <a:lnTo>
                  <a:pt x="646" y="3354"/>
                </a:lnTo>
                <a:lnTo>
                  <a:pt x="648" y="3350"/>
                </a:lnTo>
                <a:lnTo>
                  <a:pt x="652" y="3344"/>
                </a:lnTo>
                <a:lnTo>
                  <a:pt x="658" y="3338"/>
                </a:lnTo>
                <a:lnTo>
                  <a:pt x="660" y="3334"/>
                </a:lnTo>
                <a:lnTo>
                  <a:pt x="662" y="3330"/>
                </a:lnTo>
                <a:lnTo>
                  <a:pt x="662" y="3330"/>
                </a:lnTo>
                <a:lnTo>
                  <a:pt x="662" y="3322"/>
                </a:lnTo>
                <a:lnTo>
                  <a:pt x="658" y="3316"/>
                </a:lnTo>
                <a:lnTo>
                  <a:pt x="656" y="3310"/>
                </a:lnTo>
                <a:lnTo>
                  <a:pt x="656" y="3308"/>
                </a:lnTo>
                <a:lnTo>
                  <a:pt x="656" y="3306"/>
                </a:lnTo>
                <a:lnTo>
                  <a:pt x="656" y="3306"/>
                </a:lnTo>
                <a:lnTo>
                  <a:pt x="664" y="3294"/>
                </a:lnTo>
                <a:lnTo>
                  <a:pt x="676" y="3268"/>
                </a:lnTo>
                <a:lnTo>
                  <a:pt x="692" y="3232"/>
                </a:lnTo>
                <a:lnTo>
                  <a:pt x="708" y="3190"/>
                </a:lnTo>
                <a:lnTo>
                  <a:pt x="708" y="3190"/>
                </a:lnTo>
                <a:lnTo>
                  <a:pt x="724" y="3142"/>
                </a:lnTo>
                <a:lnTo>
                  <a:pt x="740" y="3090"/>
                </a:lnTo>
                <a:lnTo>
                  <a:pt x="756" y="3034"/>
                </a:lnTo>
                <a:lnTo>
                  <a:pt x="762" y="3004"/>
                </a:lnTo>
                <a:lnTo>
                  <a:pt x="766" y="2974"/>
                </a:lnTo>
                <a:lnTo>
                  <a:pt x="766" y="2974"/>
                </a:lnTo>
                <a:lnTo>
                  <a:pt x="770" y="2942"/>
                </a:lnTo>
                <a:lnTo>
                  <a:pt x="772" y="2912"/>
                </a:lnTo>
                <a:lnTo>
                  <a:pt x="774" y="2856"/>
                </a:lnTo>
                <a:lnTo>
                  <a:pt x="776" y="2806"/>
                </a:lnTo>
                <a:lnTo>
                  <a:pt x="776" y="2786"/>
                </a:lnTo>
                <a:lnTo>
                  <a:pt x="778" y="2770"/>
                </a:lnTo>
                <a:lnTo>
                  <a:pt x="778" y="2770"/>
                </a:lnTo>
                <a:lnTo>
                  <a:pt x="810" y="2627"/>
                </a:lnTo>
                <a:lnTo>
                  <a:pt x="836" y="2513"/>
                </a:lnTo>
                <a:lnTo>
                  <a:pt x="836" y="2513"/>
                </a:lnTo>
                <a:lnTo>
                  <a:pt x="924" y="2503"/>
                </a:lnTo>
                <a:lnTo>
                  <a:pt x="988" y="2495"/>
                </a:lnTo>
                <a:lnTo>
                  <a:pt x="1024" y="2489"/>
                </a:lnTo>
                <a:lnTo>
                  <a:pt x="1024" y="2489"/>
                </a:lnTo>
                <a:lnTo>
                  <a:pt x="1028" y="2489"/>
                </a:lnTo>
                <a:lnTo>
                  <a:pt x="1030" y="2487"/>
                </a:lnTo>
                <a:lnTo>
                  <a:pt x="1030" y="2485"/>
                </a:lnTo>
                <a:lnTo>
                  <a:pt x="1030" y="2483"/>
                </a:lnTo>
                <a:lnTo>
                  <a:pt x="1026" y="2477"/>
                </a:lnTo>
                <a:lnTo>
                  <a:pt x="1024" y="2473"/>
                </a:lnTo>
                <a:lnTo>
                  <a:pt x="1024" y="2473"/>
                </a:lnTo>
                <a:lnTo>
                  <a:pt x="1022" y="2463"/>
                </a:lnTo>
                <a:lnTo>
                  <a:pt x="1016" y="2445"/>
                </a:lnTo>
                <a:lnTo>
                  <a:pt x="1010" y="2427"/>
                </a:lnTo>
                <a:lnTo>
                  <a:pt x="1006" y="2407"/>
                </a:lnTo>
                <a:lnTo>
                  <a:pt x="1006" y="2407"/>
                </a:lnTo>
                <a:lnTo>
                  <a:pt x="1004" y="2389"/>
                </a:lnTo>
                <a:lnTo>
                  <a:pt x="1000" y="2367"/>
                </a:lnTo>
                <a:lnTo>
                  <a:pt x="994" y="2343"/>
                </a:lnTo>
                <a:lnTo>
                  <a:pt x="994" y="2343"/>
                </a:lnTo>
                <a:lnTo>
                  <a:pt x="996" y="2305"/>
                </a:lnTo>
                <a:lnTo>
                  <a:pt x="994" y="2267"/>
                </a:lnTo>
                <a:lnTo>
                  <a:pt x="992" y="2247"/>
                </a:lnTo>
                <a:lnTo>
                  <a:pt x="988" y="2227"/>
                </a:lnTo>
                <a:lnTo>
                  <a:pt x="988" y="2227"/>
                </a:lnTo>
                <a:lnTo>
                  <a:pt x="978" y="2181"/>
                </a:lnTo>
                <a:lnTo>
                  <a:pt x="966" y="2129"/>
                </a:lnTo>
                <a:lnTo>
                  <a:pt x="948" y="2063"/>
                </a:lnTo>
                <a:lnTo>
                  <a:pt x="948" y="2063"/>
                </a:lnTo>
                <a:lnTo>
                  <a:pt x="948" y="2059"/>
                </a:lnTo>
                <a:lnTo>
                  <a:pt x="950" y="2055"/>
                </a:lnTo>
                <a:lnTo>
                  <a:pt x="958" y="2043"/>
                </a:lnTo>
                <a:lnTo>
                  <a:pt x="966" y="2029"/>
                </a:lnTo>
                <a:lnTo>
                  <a:pt x="972" y="2017"/>
                </a:lnTo>
                <a:lnTo>
                  <a:pt x="972" y="2017"/>
                </a:lnTo>
                <a:lnTo>
                  <a:pt x="972" y="1999"/>
                </a:lnTo>
                <a:lnTo>
                  <a:pt x="972" y="1971"/>
                </a:lnTo>
                <a:lnTo>
                  <a:pt x="968" y="1943"/>
                </a:lnTo>
                <a:lnTo>
                  <a:pt x="966" y="1923"/>
                </a:lnTo>
                <a:lnTo>
                  <a:pt x="966" y="1923"/>
                </a:lnTo>
                <a:lnTo>
                  <a:pt x="958" y="1895"/>
                </a:lnTo>
                <a:lnTo>
                  <a:pt x="942" y="1847"/>
                </a:lnTo>
                <a:lnTo>
                  <a:pt x="924" y="1799"/>
                </a:lnTo>
                <a:lnTo>
                  <a:pt x="914" y="1779"/>
                </a:lnTo>
                <a:lnTo>
                  <a:pt x="908" y="1765"/>
                </a:lnTo>
                <a:lnTo>
                  <a:pt x="908" y="1765"/>
                </a:lnTo>
                <a:lnTo>
                  <a:pt x="896" y="1749"/>
                </a:lnTo>
                <a:lnTo>
                  <a:pt x="892" y="1735"/>
                </a:lnTo>
                <a:lnTo>
                  <a:pt x="892" y="1723"/>
                </a:lnTo>
                <a:lnTo>
                  <a:pt x="896" y="1713"/>
                </a:lnTo>
                <a:lnTo>
                  <a:pt x="896" y="1713"/>
                </a:lnTo>
                <a:lnTo>
                  <a:pt x="898" y="1709"/>
                </a:lnTo>
                <a:lnTo>
                  <a:pt x="902" y="1705"/>
                </a:lnTo>
                <a:lnTo>
                  <a:pt x="914" y="1699"/>
                </a:lnTo>
                <a:lnTo>
                  <a:pt x="936" y="1695"/>
                </a:lnTo>
                <a:lnTo>
                  <a:pt x="936" y="1695"/>
                </a:lnTo>
                <a:lnTo>
                  <a:pt x="944" y="1693"/>
                </a:lnTo>
                <a:lnTo>
                  <a:pt x="952" y="1689"/>
                </a:lnTo>
                <a:lnTo>
                  <a:pt x="960" y="1683"/>
                </a:lnTo>
                <a:lnTo>
                  <a:pt x="966" y="1673"/>
                </a:lnTo>
                <a:lnTo>
                  <a:pt x="966" y="1673"/>
                </a:lnTo>
                <a:lnTo>
                  <a:pt x="968" y="1663"/>
                </a:lnTo>
                <a:lnTo>
                  <a:pt x="968" y="1651"/>
                </a:lnTo>
                <a:lnTo>
                  <a:pt x="966" y="1621"/>
                </a:lnTo>
                <a:lnTo>
                  <a:pt x="960" y="1585"/>
                </a:lnTo>
                <a:lnTo>
                  <a:pt x="960" y="1585"/>
                </a:lnTo>
                <a:lnTo>
                  <a:pt x="986" y="1609"/>
                </a:lnTo>
                <a:lnTo>
                  <a:pt x="1012" y="1629"/>
                </a:lnTo>
                <a:lnTo>
                  <a:pt x="1024" y="1637"/>
                </a:lnTo>
                <a:lnTo>
                  <a:pt x="1036" y="1643"/>
                </a:lnTo>
                <a:lnTo>
                  <a:pt x="1036" y="1643"/>
                </a:lnTo>
                <a:lnTo>
                  <a:pt x="1054" y="1649"/>
                </a:lnTo>
                <a:lnTo>
                  <a:pt x="1068" y="1651"/>
                </a:lnTo>
                <a:lnTo>
                  <a:pt x="1082" y="1651"/>
                </a:lnTo>
                <a:lnTo>
                  <a:pt x="1100" y="1649"/>
                </a:lnTo>
                <a:lnTo>
                  <a:pt x="1100" y="1649"/>
                </a:lnTo>
                <a:lnTo>
                  <a:pt x="1106" y="1647"/>
                </a:lnTo>
                <a:lnTo>
                  <a:pt x="1110" y="1645"/>
                </a:lnTo>
                <a:lnTo>
                  <a:pt x="1120" y="1637"/>
                </a:lnTo>
                <a:lnTo>
                  <a:pt x="1130" y="1623"/>
                </a:lnTo>
                <a:lnTo>
                  <a:pt x="1138" y="1607"/>
                </a:lnTo>
                <a:lnTo>
                  <a:pt x="1144" y="1587"/>
                </a:lnTo>
                <a:lnTo>
                  <a:pt x="1150" y="1567"/>
                </a:lnTo>
                <a:lnTo>
                  <a:pt x="1156" y="1547"/>
                </a:lnTo>
                <a:lnTo>
                  <a:pt x="1158" y="1527"/>
                </a:lnTo>
                <a:lnTo>
                  <a:pt x="1158" y="1527"/>
                </a:lnTo>
                <a:lnTo>
                  <a:pt x="1158" y="1507"/>
                </a:lnTo>
                <a:lnTo>
                  <a:pt x="1158" y="1487"/>
                </a:lnTo>
                <a:lnTo>
                  <a:pt x="1154" y="1469"/>
                </a:lnTo>
                <a:lnTo>
                  <a:pt x="1148" y="1453"/>
                </a:lnTo>
                <a:lnTo>
                  <a:pt x="1140" y="1431"/>
                </a:lnTo>
                <a:lnTo>
                  <a:pt x="1134" y="1421"/>
                </a:lnTo>
                <a:lnTo>
                  <a:pt x="1134" y="1421"/>
                </a:lnTo>
                <a:lnTo>
                  <a:pt x="1132" y="1379"/>
                </a:lnTo>
                <a:lnTo>
                  <a:pt x="1130" y="1329"/>
                </a:lnTo>
                <a:lnTo>
                  <a:pt x="1124" y="1263"/>
                </a:lnTo>
                <a:lnTo>
                  <a:pt x="1124" y="1263"/>
                </a:lnTo>
                <a:lnTo>
                  <a:pt x="1118" y="1227"/>
                </a:lnTo>
                <a:lnTo>
                  <a:pt x="1108" y="1195"/>
                </a:lnTo>
                <a:lnTo>
                  <a:pt x="1098" y="1165"/>
                </a:lnTo>
                <a:lnTo>
                  <a:pt x="1086" y="1139"/>
                </a:lnTo>
                <a:lnTo>
                  <a:pt x="1064" y="1099"/>
                </a:lnTo>
                <a:lnTo>
                  <a:pt x="1056" y="1085"/>
                </a:lnTo>
                <a:lnTo>
                  <a:pt x="1054" y="1077"/>
                </a:lnTo>
                <a:lnTo>
                  <a:pt x="1054" y="1077"/>
                </a:lnTo>
                <a:lnTo>
                  <a:pt x="1052" y="1071"/>
                </a:lnTo>
                <a:lnTo>
                  <a:pt x="1048" y="1063"/>
                </a:lnTo>
                <a:lnTo>
                  <a:pt x="1040" y="1053"/>
                </a:lnTo>
                <a:lnTo>
                  <a:pt x="1024" y="1035"/>
                </a:lnTo>
                <a:lnTo>
                  <a:pt x="1024" y="1035"/>
                </a:lnTo>
                <a:lnTo>
                  <a:pt x="1020" y="1033"/>
                </a:lnTo>
                <a:lnTo>
                  <a:pt x="1012" y="1031"/>
                </a:lnTo>
                <a:lnTo>
                  <a:pt x="996" y="1025"/>
                </a:lnTo>
                <a:lnTo>
                  <a:pt x="966" y="1019"/>
                </a:lnTo>
                <a:lnTo>
                  <a:pt x="966" y="1019"/>
                </a:lnTo>
                <a:lnTo>
                  <a:pt x="930" y="1007"/>
                </a:lnTo>
                <a:lnTo>
                  <a:pt x="902" y="1001"/>
                </a:lnTo>
                <a:lnTo>
                  <a:pt x="1006" y="582"/>
                </a:lnTo>
                <a:close/>
                <a:moveTo>
                  <a:pt x="972" y="582"/>
                </a:moveTo>
                <a:lnTo>
                  <a:pt x="872" y="989"/>
                </a:lnTo>
                <a:lnTo>
                  <a:pt x="872" y="989"/>
                </a:lnTo>
                <a:lnTo>
                  <a:pt x="848" y="977"/>
                </a:lnTo>
                <a:lnTo>
                  <a:pt x="808" y="959"/>
                </a:lnTo>
                <a:lnTo>
                  <a:pt x="808" y="959"/>
                </a:lnTo>
                <a:lnTo>
                  <a:pt x="792" y="951"/>
                </a:lnTo>
                <a:lnTo>
                  <a:pt x="778" y="939"/>
                </a:lnTo>
                <a:lnTo>
                  <a:pt x="762" y="925"/>
                </a:lnTo>
                <a:lnTo>
                  <a:pt x="762" y="877"/>
                </a:lnTo>
                <a:lnTo>
                  <a:pt x="762" y="877"/>
                </a:lnTo>
                <a:lnTo>
                  <a:pt x="784" y="837"/>
                </a:lnTo>
                <a:lnTo>
                  <a:pt x="802" y="807"/>
                </a:lnTo>
                <a:lnTo>
                  <a:pt x="802" y="807"/>
                </a:lnTo>
                <a:lnTo>
                  <a:pt x="806" y="807"/>
                </a:lnTo>
                <a:lnTo>
                  <a:pt x="812" y="805"/>
                </a:lnTo>
                <a:lnTo>
                  <a:pt x="822" y="797"/>
                </a:lnTo>
                <a:lnTo>
                  <a:pt x="828" y="791"/>
                </a:lnTo>
                <a:lnTo>
                  <a:pt x="832" y="785"/>
                </a:lnTo>
                <a:lnTo>
                  <a:pt x="832" y="785"/>
                </a:lnTo>
                <a:lnTo>
                  <a:pt x="834" y="775"/>
                </a:lnTo>
                <a:lnTo>
                  <a:pt x="838" y="761"/>
                </a:lnTo>
                <a:lnTo>
                  <a:pt x="840" y="733"/>
                </a:lnTo>
                <a:lnTo>
                  <a:pt x="842" y="698"/>
                </a:lnTo>
                <a:lnTo>
                  <a:pt x="842" y="686"/>
                </a:lnTo>
                <a:lnTo>
                  <a:pt x="842" y="686"/>
                </a:lnTo>
                <a:lnTo>
                  <a:pt x="846" y="688"/>
                </a:lnTo>
                <a:lnTo>
                  <a:pt x="852" y="688"/>
                </a:lnTo>
                <a:lnTo>
                  <a:pt x="858" y="688"/>
                </a:lnTo>
                <a:lnTo>
                  <a:pt x="860" y="684"/>
                </a:lnTo>
                <a:lnTo>
                  <a:pt x="860" y="680"/>
                </a:lnTo>
                <a:lnTo>
                  <a:pt x="860" y="634"/>
                </a:lnTo>
                <a:lnTo>
                  <a:pt x="860" y="634"/>
                </a:lnTo>
                <a:lnTo>
                  <a:pt x="862" y="638"/>
                </a:lnTo>
                <a:lnTo>
                  <a:pt x="866" y="644"/>
                </a:lnTo>
                <a:lnTo>
                  <a:pt x="870" y="644"/>
                </a:lnTo>
                <a:lnTo>
                  <a:pt x="872" y="642"/>
                </a:lnTo>
                <a:lnTo>
                  <a:pt x="872" y="638"/>
                </a:lnTo>
                <a:lnTo>
                  <a:pt x="872" y="628"/>
                </a:lnTo>
                <a:lnTo>
                  <a:pt x="872" y="628"/>
                </a:lnTo>
                <a:lnTo>
                  <a:pt x="872" y="610"/>
                </a:lnTo>
                <a:lnTo>
                  <a:pt x="874" y="600"/>
                </a:lnTo>
                <a:lnTo>
                  <a:pt x="874" y="596"/>
                </a:lnTo>
                <a:lnTo>
                  <a:pt x="872" y="592"/>
                </a:lnTo>
                <a:lnTo>
                  <a:pt x="872" y="592"/>
                </a:lnTo>
                <a:lnTo>
                  <a:pt x="848" y="564"/>
                </a:lnTo>
                <a:lnTo>
                  <a:pt x="842" y="546"/>
                </a:lnTo>
                <a:lnTo>
                  <a:pt x="884" y="552"/>
                </a:lnTo>
                <a:lnTo>
                  <a:pt x="972" y="570"/>
                </a:lnTo>
                <a:lnTo>
                  <a:pt x="972" y="5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/>
          <p:cNvSpPr>
            <a:spLocks noEditPoints="1"/>
          </p:cNvSpPr>
          <p:nvPr/>
        </p:nvSpPr>
        <p:spPr bwMode="auto">
          <a:xfrm>
            <a:off x="763049" y="4689140"/>
            <a:ext cx="1062457" cy="1668345"/>
          </a:xfrm>
          <a:custGeom>
            <a:avLst/>
            <a:gdLst>
              <a:gd name="T0" fmla="*/ 64 w 1480"/>
              <a:gd name="T1" fmla="*/ 1100 h 2322"/>
              <a:gd name="T2" fmla="*/ 215 w 1480"/>
              <a:gd name="T3" fmla="*/ 1125 h 2322"/>
              <a:gd name="T4" fmla="*/ 226 w 1480"/>
              <a:gd name="T5" fmla="*/ 1204 h 2322"/>
              <a:gd name="T6" fmla="*/ 230 w 1480"/>
              <a:gd name="T7" fmla="*/ 1240 h 2322"/>
              <a:gd name="T8" fmla="*/ 259 w 1480"/>
              <a:gd name="T9" fmla="*/ 1314 h 2322"/>
              <a:gd name="T10" fmla="*/ 262 w 1480"/>
              <a:gd name="T11" fmla="*/ 1368 h 2322"/>
              <a:gd name="T12" fmla="*/ 313 w 1480"/>
              <a:gd name="T13" fmla="*/ 1496 h 2322"/>
              <a:gd name="T14" fmla="*/ 379 w 1480"/>
              <a:gd name="T15" fmla="*/ 1577 h 2322"/>
              <a:gd name="T16" fmla="*/ 440 w 1480"/>
              <a:gd name="T17" fmla="*/ 1715 h 2322"/>
              <a:gd name="T18" fmla="*/ 470 w 1480"/>
              <a:gd name="T19" fmla="*/ 1770 h 2322"/>
              <a:gd name="T20" fmla="*/ 473 w 1480"/>
              <a:gd name="T21" fmla="*/ 1804 h 2322"/>
              <a:gd name="T22" fmla="*/ 442 w 1480"/>
              <a:gd name="T23" fmla="*/ 1864 h 2322"/>
              <a:gd name="T24" fmla="*/ 430 w 1480"/>
              <a:gd name="T25" fmla="*/ 1951 h 2322"/>
              <a:gd name="T26" fmla="*/ 397 w 1480"/>
              <a:gd name="T27" fmla="*/ 2083 h 2322"/>
              <a:gd name="T28" fmla="*/ 412 w 1480"/>
              <a:gd name="T29" fmla="*/ 2208 h 2322"/>
              <a:gd name="T30" fmla="*/ 429 w 1480"/>
              <a:gd name="T31" fmla="*/ 2313 h 2322"/>
              <a:gd name="T32" fmla="*/ 484 w 1480"/>
              <a:gd name="T33" fmla="*/ 2321 h 2322"/>
              <a:gd name="T34" fmla="*/ 538 w 1480"/>
              <a:gd name="T35" fmla="*/ 2298 h 2322"/>
              <a:gd name="T36" fmla="*/ 627 w 1480"/>
              <a:gd name="T37" fmla="*/ 2293 h 2322"/>
              <a:gd name="T38" fmla="*/ 709 w 1480"/>
              <a:gd name="T39" fmla="*/ 2289 h 2322"/>
              <a:gd name="T40" fmla="*/ 751 w 1480"/>
              <a:gd name="T41" fmla="*/ 2268 h 2322"/>
              <a:gd name="T42" fmla="*/ 740 w 1480"/>
              <a:gd name="T43" fmla="*/ 2198 h 2322"/>
              <a:gd name="T44" fmla="*/ 737 w 1480"/>
              <a:gd name="T45" fmla="*/ 2147 h 2322"/>
              <a:gd name="T46" fmla="*/ 737 w 1480"/>
              <a:gd name="T47" fmla="*/ 2081 h 2322"/>
              <a:gd name="T48" fmla="*/ 712 w 1480"/>
              <a:gd name="T49" fmla="*/ 2002 h 2322"/>
              <a:gd name="T50" fmla="*/ 676 w 1480"/>
              <a:gd name="T51" fmla="*/ 1965 h 2322"/>
              <a:gd name="T52" fmla="*/ 675 w 1480"/>
              <a:gd name="T53" fmla="*/ 1898 h 2322"/>
              <a:gd name="T54" fmla="*/ 688 w 1480"/>
              <a:gd name="T55" fmla="*/ 1762 h 2322"/>
              <a:gd name="T56" fmla="*/ 743 w 1480"/>
              <a:gd name="T57" fmla="*/ 1646 h 2322"/>
              <a:gd name="T58" fmla="*/ 748 w 1480"/>
              <a:gd name="T59" fmla="*/ 1523 h 2322"/>
              <a:gd name="T60" fmla="*/ 787 w 1480"/>
              <a:gd name="T61" fmla="*/ 1380 h 2322"/>
              <a:gd name="T62" fmla="*/ 792 w 1480"/>
              <a:gd name="T63" fmla="*/ 1217 h 2322"/>
              <a:gd name="T64" fmla="*/ 847 w 1480"/>
              <a:gd name="T65" fmla="*/ 1168 h 2322"/>
              <a:gd name="T66" fmla="*/ 912 w 1480"/>
              <a:gd name="T67" fmla="*/ 1116 h 2322"/>
              <a:gd name="T68" fmla="*/ 1029 w 1480"/>
              <a:gd name="T69" fmla="*/ 999 h 2322"/>
              <a:gd name="T70" fmla="*/ 1314 w 1480"/>
              <a:gd name="T71" fmla="*/ 794 h 2322"/>
              <a:gd name="T72" fmla="*/ 1477 w 1480"/>
              <a:gd name="T73" fmla="*/ 714 h 2322"/>
              <a:gd name="T74" fmla="*/ 1449 w 1480"/>
              <a:gd name="T75" fmla="*/ 650 h 2322"/>
              <a:gd name="T76" fmla="*/ 1404 w 1480"/>
              <a:gd name="T77" fmla="*/ 348 h 2322"/>
              <a:gd name="T78" fmla="*/ 1396 w 1480"/>
              <a:gd name="T79" fmla="*/ 84 h 2322"/>
              <a:gd name="T80" fmla="*/ 1404 w 1480"/>
              <a:gd name="T81" fmla="*/ 80 h 2322"/>
              <a:gd name="T82" fmla="*/ 1261 w 1480"/>
              <a:gd name="T83" fmla="*/ 58 h 2322"/>
              <a:gd name="T84" fmla="*/ 804 w 1480"/>
              <a:gd name="T85" fmla="*/ 20 h 2322"/>
              <a:gd name="T86" fmla="*/ 671 w 1480"/>
              <a:gd name="T87" fmla="*/ 1 h 2322"/>
              <a:gd name="T88" fmla="*/ 617 w 1480"/>
              <a:gd name="T89" fmla="*/ 18 h 2322"/>
              <a:gd name="T90" fmla="*/ 454 w 1480"/>
              <a:gd name="T91" fmla="*/ 155 h 2322"/>
              <a:gd name="T92" fmla="*/ 184 w 1480"/>
              <a:gd name="T93" fmla="*/ 329 h 2322"/>
              <a:gd name="T94" fmla="*/ 123 w 1480"/>
              <a:gd name="T95" fmla="*/ 396 h 2322"/>
              <a:gd name="T96" fmla="*/ 67 w 1480"/>
              <a:gd name="T97" fmla="*/ 556 h 2322"/>
              <a:gd name="T98" fmla="*/ 43 w 1480"/>
              <a:gd name="T99" fmla="*/ 765 h 2322"/>
              <a:gd name="T100" fmla="*/ 6 w 1480"/>
              <a:gd name="T101" fmla="*/ 1081 h 2322"/>
              <a:gd name="T102" fmla="*/ 612 w 1480"/>
              <a:gd name="T103" fmla="*/ 2220 h 2322"/>
              <a:gd name="T104" fmla="*/ 607 w 1480"/>
              <a:gd name="T105" fmla="*/ 2220 h 2322"/>
              <a:gd name="T106" fmla="*/ 608 w 1480"/>
              <a:gd name="T107" fmla="*/ 2186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80" h="2322">
                <a:moveTo>
                  <a:pt x="0" y="1102"/>
                </a:moveTo>
                <a:lnTo>
                  <a:pt x="0" y="1102"/>
                </a:lnTo>
                <a:lnTo>
                  <a:pt x="7" y="1101"/>
                </a:lnTo>
                <a:lnTo>
                  <a:pt x="28" y="1100"/>
                </a:lnTo>
                <a:lnTo>
                  <a:pt x="44" y="1098"/>
                </a:lnTo>
                <a:lnTo>
                  <a:pt x="64" y="1100"/>
                </a:lnTo>
                <a:lnTo>
                  <a:pt x="90" y="1101"/>
                </a:lnTo>
                <a:lnTo>
                  <a:pt x="119" y="1105"/>
                </a:lnTo>
                <a:lnTo>
                  <a:pt x="119" y="1105"/>
                </a:lnTo>
                <a:lnTo>
                  <a:pt x="148" y="1110"/>
                </a:lnTo>
                <a:lnTo>
                  <a:pt x="174" y="1116"/>
                </a:lnTo>
                <a:lnTo>
                  <a:pt x="215" y="1125"/>
                </a:lnTo>
                <a:lnTo>
                  <a:pt x="241" y="1133"/>
                </a:lnTo>
                <a:lnTo>
                  <a:pt x="250" y="1137"/>
                </a:lnTo>
                <a:lnTo>
                  <a:pt x="250" y="1137"/>
                </a:lnTo>
                <a:lnTo>
                  <a:pt x="239" y="1164"/>
                </a:lnTo>
                <a:lnTo>
                  <a:pt x="231" y="1186"/>
                </a:lnTo>
                <a:lnTo>
                  <a:pt x="226" y="1204"/>
                </a:lnTo>
                <a:lnTo>
                  <a:pt x="226" y="1204"/>
                </a:lnTo>
                <a:lnTo>
                  <a:pt x="223" y="1213"/>
                </a:lnTo>
                <a:lnTo>
                  <a:pt x="222" y="1221"/>
                </a:lnTo>
                <a:lnTo>
                  <a:pt x="222" y="1224"/>
                </a:lnTo>
                <a:lnTo>
                  <a:pt x="223" y="1228"/>
                </a:lnTo>
                <a:lnTo>
                  <a:pt x="230" y="1240"/>
                </a:lnTo>
                <a:lnTo>
                  <a:pt x="230" y="1240"/>
                </a:lnTo>
                <a:lnTo>
                  <a:pt x="235" y="1248"/>
                </a:lnTo>
                <a:lnTo>
                  <a:pt x="239" y="1257"/>
                </a:lnTo>
                <a:lnTo>
                  <a:pt x="247" y="1277"/>
                </a:lnTo>
                <a:lnTo>
                  <a:pt x="254" y="1298"/>
                </a:lnTo>
                <a:lnTo>
                  <a:pt x="259" y="1314"/>
                </a:lnTo>
                <a:lnTo>
                  <a:pt x="259" y="1314"/>
                </a:lnTo>
                <a:lnTo>
                  <a:pt x="259" y="1320"/>
                </a:lnTo>
                <a:lnTo>
                  <a:pt x="258" y="1335"/>
                </a:lnTo>
                <a:lnTo>
                  <a:pt x="258" y="1344"/>
                </a:lnTo>
                <a:lnTo>
                  <a:pt x="259" y="1356"/>
                </a:lnTo>
                <a:lnTo>
                  <a:pt x="262" y="1368"/>
                </a:lnTo>
                <a:lnTo>
                  <a:pt x="266" y="1381"/>
                </a:lnTo>
                <a:lnTo>
                  <a:pt x="266" y="1381"/>
                </a:lnTo>
                <a:lnTo>
                  <a:pt x="293" y="1451"/>
                </a:lnTo>
                <a:lnTo>
                  <a:pt x="305" y="1481"/>
                </a:lnTo>
                <a:lnTo>
                  <a:pt x="309" y="1491"/>
                </a:lnTo>
                <a:lnTo>
                  <a:pt x="313" y="1496"/>
                </a:lnTo>
                <a:lnTo>
                  <a:pt x="313" y="1496"/>
                </a:lnTo>
                <a:lnTo>
                  <a:pt x="322" y="1499"/>
                </a:lnTo>
                <a:lnTo>
                  <a:pt x="337" y="1503"/>
                </a:lnTo>
                <a:lnTo>
                  <a:pt x="355" y="1508"/>
                </a:lnTo>
                <a:lnTo>
                  <a:pt x="355" y="1508"/>
                </a:lnTo>
                <a:lnTo>
                  <a:pt x="379" y="1577"/>
                </a:lnTo>
                <a:lnTo>
                  <a:pt x="412" y="1668"/>
                </a:lnTo>
                <a:lnTo>
                  <a:pt x="412" y="1668"/>
                </a:lnTo>
                <a:lnTo>
                  <a:pt x="420" y="1688"/>
                </a:lnTo>
                <a:lnTo>
                  <a:pt x="428" y="1703"/>
                </a:lnTo>
                <a:lnTo>
                  <a:pt x="436" y="1712"/>
                </a:lnTo>
                <a:lnTo>
                  <a:pt x="440" y="1715"/>
                </a:lnTo>
                <a:lnTo>
                  <a:pt x="444" y="1718"/>
                </a:lnTo>
                <a:lnTo>
                  <a:pt x="444" y="1718"/>
                </a:lnTo>
                <a:lnTo>
                  <a:pt x="461" y="1724"/>
                </a:lnTo>
                <a:lnTo>
                  <a:pt x="462" y="1751"/>
                </a:lnTo>
                <a:lnTo>
                  <a:pt x="462" y="1751"/>
                </a:lnTo>
                <a:lnTo>
                  <a:pt x="470" y="1770"/>
                </a:lnTo>
                <a:lnTo>
                  <a:pt x="477" y="1784"/>
                </a:lnTo>
                <a:lnTo>
                  <a:pt x="480" y="1794"/>
                </a:lnTo>
                <a:lnTo>
                  <a:pt x="480" y="1794"/>
                </a:lnTo>
                <a:lnTo>
                  <a:pt x="480" y="1796"/>
                </a:lnTo>
                <a:lnTo>
                  <a:pt x="477" y="1799"/>
                </a:lnTo>
                <a:lnTo>
                  <a:pt x="473" y="1804"/>
                </a:lnTo>
                <a:lnTo>
                  <a:pt x="466" y="1812"/>
                </a:lnTo>
                <a:lnTo>
                  <a:pt x="466" y="1812"/>
                </a:lnTo>
                <a:lnTo>
                  <a:pt x="458" y="1826"/>
                </a:lnTo>
                <a:lnTo>
                  <a:pt x="449" y="1844"/>
                </a:lnTo>
                <a:lnTo>
                  <a:pt x="445" y="1854"/>
                </a:lnTo>
                <a:lnTo>
                  <a:pt x="442" y="1864"/>
                </a:lnTo>
                <a:lnTo>
                  <a:pt x="440" y="1874"/>
                </a:lnTo>
                <a:lnTo>
                  <a:pt x="440" y="1884"/>
                </a:lnTo>
                <a:lnTo>
                  <a:pt x="440" y="1884"/>
                </a:lnTo>
                <a:lnTo>
                  <a:pt x="438" y="1906"/>
                </a:lnTo>
                <a:lnTo>
                  <a:pt x="436" y="1927"/>
                </a:lnTo>
                <a:lnTo>
                  <a:pt x="430" y="1951"/>
                </a:lnTo>
                <a:lnTo>
                  <a:pt x="430" y="1951"/>
                </a:lnTo>
                <a:lnTo>
                  <a:pt x="405" y="2033"/>
                </a:lnTo>
                <a:lnTo>
                  <a:pt x="405" y="2033"/>
                </a:lnTo>
                <a:lnTo>
                  <a:pt x="402" y="2049"/>
                </a:lnTo>
                <a:lnTo>
                  <a:pt x="400" y="2065"/>
                </a:lnTo>
                <a:lnTo>
                  <a:pt x="397" y="2083"/>
                </a:lnTo>
                <a:lnTo>
                  <a:pt x="397" y="2083"/>
                </a:lnTo>
                <a:lnTo>
                  <a:pt x="401" y="2133"/>
                </a:lnTo>
                <a:lnTo>
                  <a:pt x="405" y="2170"/>
                </a:lnTo>
                <a:lnTo>
                  <a:pt x="408" y="2194"/>
                </a:lnTo>
                <a:lnTo>
                  <a:pt x="408" y="2194"/>
                </a:lnTo>
                <a:lnTo>
                  <a:pt x="412" y="2208"/>
                </a:lnTo>
                <a:lnTo>
                  <a:pt x="417" y="2220"/>
                </a:lnTo>
                <a:lnTo>
                  <a:pt x="422" y="2230"/>
                </a:lnTo>
                <a:lnTo>
                  <a:pt x="421" y="2277"/>
                </a:lnTo>
                <a:lnTo>
                  <a:pt x="425" y="2312"/>
                </a:lnTo>
                <a:lnTo>
                  <a:pt x="425" y="2312"/>
                </a:lnTo>
                <a:lnTo>
                  <a:pt x="429" y="2313"/>
                </a:lnTo>
                <a:lnTo>
                  <a:pt x="441" y="2318"/>
                </a:lnTo>
                <a:lnTo>
                  <a:pt x="449" y="2320"/>
                </a:lnTo>
                <a:lnTo>
                  <a:pt x="460" y="2322"/>
                </a:lnTo>
                <a:lnTo>
                  <a:pt x="470" y="2322"/>
                </a:lnTo>
                <a:lnTo>
                  <a:pt x="484" y="2321"/>
                </a:lnTo>
                <a:lnTo>
                  <a:pt x="484" y="2321"/>
                </a:lnTo>
                <a:lnTo>
                  <a:pt x="496" y="2320"/>
                </a:lnTo>
                <a:lnTo>
                  <a:pt x="508" y="2316"/>
                </a:lnTo>
                <a:lnTo>
                  <a:pt x="517" y="2313"/>
                </a:lnTo>
                <a:lnTo>
                  <a:pt x="525" y="2309"/>
                </a:lnTo>
                <a:lnTo>
                  <a:pt x="534" y="2301"/>
                </a:lnTo>
                <a:lnTo>
                  <a:pt x="538" y="2298"/>
                </a:lnTo>
                <a:lnTo>
                  <a:pt x="585" y="2273"/>
                </a:lnTo>
                <a:lnTo>
                  <a:pt x="611" y="2269"/>
                </a:lnTo>
                <a:lnTo>
                  <a:pt x="611" y="2269"/>
                </a:lnTo>
                <a:lnTo>
                  <a:pt x="617" y="2281"/>
                </a:lnTo>
                <a:lnTo>
                  <a:pt x="623" y="2289"/>
                </a:lnTo>
                <a:lnTo>
                  <a:pt x="627" y="2293"/>
                </a:lnTo>
                <a:lnTo>
                  <a:pt x="629" y="2294"/>
                </a:lnTo>
                <a:lnTo>
                  <a:pt x="629" y="2294"/>
                </a:lnTo>
                <a:lnTo>
                  <a:pt x="636" y="2294"/>
                </a:lnTo>
                <a:lnTo>
                  <a:pt x="651" y="2294"/>
                </a:lnTo>
                <a:lnTo>
                  <a:pt x="689" y="2290"/>
                </a:lnTo>
                <a:lnTo>
                  <a:pt x="709" y="2289"/>
                </a:lnTo>
                <a:lnTo>
                  <a:pt x="728" y="2285"/>
                </a:lnTo>
                <a:lnTo>
                  <a:pt x="741" y="2281"/>
                </a:lnTo>
                <a:lnTo>
                  <a:pt x="745" y="2280"/>
                </a:lnTo>
                <a:lnTo>
                  <a:pt x="748" y="2277"/>
                </a:lnTo>
                <a:lnTo>
                  <a:pt x="748" y="2277"/>
                </a:lnTo>
                <a:lnTo>
                  <a:pt x="751" y="2268"/>
                </a:lnTo>
                <a:lnTo>
                  <a:pt x="753" y="2257"/>
                </a:lnTo>
                <a:lnTo>
                  <a:pt x="753" y="2246"/>
                </a:lnTo>
                <a:lnTo>
                  <a:pt x="752" y="2233"/>
                </a:lnTo>
                <a:lnTo>
                  <a:pt x="752" y="2233"/>
                </a:lnTo>
                <a:lnTo>
                  <a:pt x="747" y="2217"/>
                </a:lnTo>
                <a:lnTo>
                  <a:pt x="740" y="2198"/>
                </a:lnTo>
                <a:lnTo>
                  <a:pt x="732" y="2178"/>
                </a:lnTo>
                <a:lnTo>
                  <a:pt x="728" y="2165"/>
                </a:lnTo>
                <a:lnTo>
                  <a:pt x="728" y="2165"/>
                </a:lnTo>
                <a:lnTo>
                  <a:pt x="731" y="2163"/>
                </a:lnTo>
                <a:lnTo>
                  <a:pt x="736" y="2154"/>
                </a:lnTo>
                <a:lnTo>
                  <a:pt x="737" y="2147"/>
                </a:lnTo>
                <a:lnTo>
                  <a:pt x="740" y="2138"/>
                </a:lnTo>
                <a:lnTo>
                  <a:pt x="741" y="2126"/>
                </a:lnTo>
                <a:lnTo>
                  <a:pt x="741" y="2113"/>
                </a:lnTo>
                <a:lnTo>
                  <a:pt x="741" y="2113"/>
                </a:lnTo>
                <a:lnTo>
                  <a:pt x="740" y="2097"/>
                </a:lnTo>
                <a:lnTo>
                  <a:pt x="737" y="2081"/>
                </a:lnTo>
                <a:lnTo>
                  <a:pt x="732" y="2050"/>
                </a:lnTo>
                <a:lnTo>
                  <a:pt x="724" y="2025"/>
                </a:lnTo>
                <a:lnTo>
                  <a:pt x="720" y="2014"/>
                </a:lnTo>
                <a:lnTo>
                  <a:pt x="716" y="2007"/>
                </a:lnTo>
                <a:lnTo>
                  <a:pt x="716" y="2007"/>
                </a:lnTo>
                <a:lnTo>
                  <a:pt x="712" y="2002"/>
                </a:lnTo>
                <a:lnTo>
                  <a:pt x="708" y="1999"/>
                </a:lnTo>
                <a:lnTo>
                  <a:pt x="699" y="1994"/>
                </a:lnTo>
                <a:lnTo>
                  <a:pt x="693" y="1991"/>
                </a:lnTo>
                <a:lnTo>
                  <a:pt x="688" y="1985"/>
                </a:lnTo>
                <a:lnTo>
                  <a:pt x="681" y="1977"/>
                </a:lnTo>
                <a:lnTo>
                  <a:pt x="676" y="1965"/>
                </a:lnTo>
                <a:lnTo>
                  <a:pt x="676" y="1965"/>
                </a:lnTo>
                <a:lnTo>
                  <a:pt x="673" y="1957"/>
                </a:lnTo>
                <a:lnTo>
                  <a:pt x="671" y="1949"/>
                </a:lnTo>
                <a:lnTo>
                  <a:pt x="671" y="1933"/>
                </a:lnTo>
                <a:lnTo>
                  <a:pt x="672" y="1915"/>
                </a:lnTo>
                <a:lnTo>
                  <a:pt x="675" y="1898"/>
                </a:lnTo>
                <a:lnTo>
                  <a:pt x="681" y="1867"/>
                </a:lnTo>
                <a:lnTo>
                  <a:pt x="685" y="1855"/>
                </a:lnTo>
                <a:lnTo>
                  <a:pt x="687" y="1846"/>
                </a:lnTo>
                <a:lnTo>
                  <a:pt x="687" y="1846"/>
                </a:lnTo>
                <a:lnTo>
                  <a:pt x="688" y="1762"/>
                </a:lnTo>
                <a:lnTo>
                  <a:pt x="688" y="1762"/>
                </a:lnTo>
                <a:lnTo>
                  <a:pt x="695" y="1751"/>
                </a:lnTo>
                <a:lnTo>
                  <a:pt x="711" y="1722"/>
                </a:lnTo>
                <a:lnTo>
                  <a:pt x="729" y="1684"/>
                </a:lnTo>
                <a:lnTo>
                  <a:pt x="737" y="1664"/>
                </a:lnTo>
                <a:lnTo>
                  <a:pt x="743" y="1646"/>
                </a:lnTo>
                <a:lnTo>
                  <a:pt x="743" y="1646"/>
                </a:lnTo>
                <a:lnTo>
                  <a:pt x="748" y="1626"/>
                </a:lnTo>
                <a:lnTo>
                  <a:pt x="749" y="1605"/>
                </a:lnTo>
                <a:lnTo>
                  <a:pt x="751" y="1585"/>
                </a:lnTo>
                <a:lnTo>
                  <a:pt x="751" y="1565"/>
                </a:lnTo>
                <a:lnTo>
                  <a:pt x="749" y="1535"/>
                </a:lnTo>
                <a:lnTo>
                  <a:pt x="748" y="1523"/>
                </a:lnTo>
                <a:lnTo>
                  <a:pt x="771" y="1500"/>
                </a:lnTo>
                <a:lnTo>
                  <a:pt x="772" y="1436"/>
                </a:lnTo>
                <a:lnTo>
                  <a:pt x="772" y="1436"/>
                </a:lnTo>
                <a:lnTo>
                  <a:pt x="775" y="1428"/>
                </a:lnTo>
                <a:lnTo>
                  <a:pt x="781" y="1408"/>
                </a:lnTo>
                <a:lnTo>
                  <a:pt x="787" y="1380"/>
                </a:lnTo>
                <a:lnTo>
                  <a:pt x="790" y="1364"/>
                </a:lnTo>
                <a:lnTo>
                  <a:pt x="792" y="1348"/>
                </a:lnTo>
                <a:lnTo>
                  <a:pt x="792" y="1348"/>
                </a:lnTo>
                <a:lnTo>
                  <a:pt x="794" y="1309"/>
                </a:lnTo>
                <a:lnTo>
                  <a:pt x="794" y="1266"/>
                </a:lnTo>
                <a:lnTo>
                  <a:pt x="792" y="1217"/>
                </a:lnTo>
                <a:lnTo>
                  <a:pt x="792" y="1189"/>
                </a:lnTo>
                <a:lnTo>
                  <a:pt x="807" y="1178"/>
                </a:lnTo>
                <a:lnTo>
                  <a:pt x="807" y="1178"/>
                </a:lnTo>
                <a:lnTo>
                  <a:pt x="815" y="1177"/>
                </a:lnTo>
                <a:lnTo>
                  <a:pt x="834" y="1172"/>
                </a:lnTo>
                <a:lnTo>
                  <a:pt x="847" y="1168"/>
                </a:lnTo>
                <a:lnTo>
                  <a:pt x="860" y="1161"/>
                </a:lnTo>
                <a:lnTo>
                  <a:pt x="875" y="1152"/>
                </a:lnTo>
                <a:lnTo>
                  <a:pt x="888" y="1141"/>
                </a:lnTo>
                <a:lnTo>
                  <a:pt x="888" y="1141"/>
                </a:lnTo>
                <a:lnTo>
                  <a:pt x="902" y="1128"/>
                </a:lnTo>
                <a:lnTo>
                  <a:pt x="912" y="1116"/>
                </a:lnTo>
                <a:lnTo>
                  <a:pt x="922" y="1104"/>
                </a:lnTo>
                <a:lnTo>
                  <a:pt x="930" y="1093"/>
                </a:lnTo>
                <a:lnTo>
                  <a:pt x="939" y="1076"/>
                </a:lnTo>
                <a:lnTo>
                  <a:pt x="942" y="1069"/>
                </a:lnTo>
                <a:lnTo>
                  <a:pt x="942" y="1069"/>
                </a:lnTo>
                <a:lnTo>
                  <a:pt x="1029" y="999"/>
                </a:lnTo>
                <a:lnTo>
                  <a:pt x="1109" y="937"/>
                </a:lnTo>
                <a:lnTo>
                  <a:pt x="1186" y="877"/>
                </a:lnTo>
                <a:lnTo>
                  <a:pt x="1186" y="877"/>
                </a:lnTo>
                <a:lnTo>
                  <a:pt x="1225" y="849"/>
                </a:lnTo>
                <a:lnTo>
                  <a:pt x="1269" y="821"/>
                </a:lnTo>
                <a:lnTo>
                  <a:pt x="1314" y="794"/>
                </a:lnTo>
                <a:lnTo>
                  <a:pt x="1358" y="770"/>
                </a:lnTo>
                <a:lnTo>
                  <a:pt x="1429" y="731"/>
                </a:lnTo>
                <a:lnTo>
                  <a:pt x="1459" y="716"/>
                </a:lnTo>
                <a:lnTo>
                  <a:pt x="1480" y="716"/>
                </a:lnTo>
                <a:lnTo>
                  <a:pt x="1480" y="716"/>
                </a:lnTo>
                <a:lnTo>
                  <a:pt x="1477" y="714"/>
                </a:lnTo>
                <a:lnTo>
                  <a:pt x="1471" y="704"/>
                </a:lnTo>
                <a:lnTo>
                  <a:pt x="1463" y="691"/>
                </a:lnTo>
                <a:lnTo>
                  <a:pt x="1459" y="680"/>
                </a:lnTo>
                <a:lnTo>
                  <a:pt x="1455" y="670"/>
                </a:lnTo>
                <a:lnTo>
                  <a:pt x="1455" y="670"/>
                </a:lnTo>
                <a:lnTo>
                  <a:pt x="1449" y="650"/>
                </a:lnTo>
                <a:lnTo>
                  <a:pt x="1443" y="616"/>
                </a:lnTo>
                <a:lnTo>
                  <a:pt x="1435" y="572"/>
                </a:lnTo>
                <a:lnTo>
                  <a:pt x="1427" y="520"/>
                </a:lnTo>
                <a:lnTo>
                  <a:pt x="1417" y="463"/>
                </a:lnTo>
                <a:lnTo>
                  <a:pt x="1411" y="405"/>
                </a:lnTo>
                <a:lnTo>
                  <a:pt x="1404" y="348"/>
                </a:lnTo>
                <a:lnTo>
                  <a:pt x="1400" y="296"/>
                </a:lnTo>
                <a:lnTo>
                  <a:pt x="1400" y="296"/>
                </a:lnTo>
                <a:lnTo>
                  <a:pt x="1396" y="207"/>
                </a:lnTo>
                <a:lnTo>
                  <a:pt x="1395" y="141"/>
                </a:lnTo>
                <a:lnTo>
                  <a:pt x="1395" y="98"/>
                </a:lnTo>
                <a:lnTo>
                  <a:pt x="1396" y="84"/>
                </a:lnTo>
                <a:lnTo>
                  <a:pt x="1396" y="84"/>
                </a:lnTo>
                <a:lnTo>
                  <a:pt x="1400" y="85"/>
                </a:lnTo>
                <a:lnTo>
                  <a:pt x="1403" y="84"/>
                </a:lnTo>
                <a:lnTo>
                  <a:pt x="1404" y="82"/>
                </a:lnTo>
                <a:lnTo>
                  <a:pt x="1404" y="80"/>
                </a:lnTo>
                <a:lnTo>
                  <a:pt x="1404" y="80"/>
                </a:lnTo>
                <a:lnTo>
                  <a:pt x="1401" y="78"/>
                </a:lnTo>
                <a:lnTo>
                  <a:pt x="1396" y="76"/>
                </a:lnTo>
                <a:lnTo>
                  <a:pt x="1381" y="73"/>
                </a:lnTo>
                <a:lnTo>
                  <a:pt x="1357" y="72"/>
                </a:lnTo>
                <a:lnTo>
                  <a:pt x="1261" y="58"/>
                </a:lnTo>
                <a:lnTo>
                  <a:pt x="1261" y="58"/>
                </a:lnTo>
                <a:lnTo>
                  <a:pt x="1131" y="44"/>
                </a:lnTo>
                <a:lnTo>
                  <a:pt x="1023" y="32"/>
                </a:lnTo>
                <a:lnTo>
                  <a:pt x="972" y="28"/>
                </a:lnTo>
                <a:lnTo>
                  <a:pt x="931" y="25"/>
                </a:lnTo>
                <a:lnTo>
                  <a:pt x="931" y="25"/>
                </a:lnTo>
                <a:lnTo>
                  <a:pt x="804" y="20"/>
                </a:lnTo>
                <a:lnTo>
                  <a:pt x="724" y="14"/>
                </a:lnTo>
                <a:lnTo>
                  <a:pt x="724" y="14"/>
                </a:lnTo>
                <a:lnTo>
                  <a:pt x="712" y="13"/>
                </a:lnTo>
                <a:lnTo>
                  <a:pt x="701" y="10"/>
                </a:lnTo>
                <a:lnTo>
                  <a:pt x="684" y="5"/>
                </a:lnTo>
                <a:lnTo>
                  <a:pt x="671" y="1"/>
                </a:lnTo>
                <a:lnTo>
                  <a:pt x="665" y="0"/>
                </a:lnTo>
                <a:lnTo>
                  <a:pt x="661" y="0"/>
                </a:lnTo>
                <a:lnTo>
                  <a:pt x="661" y="0"/>
                </a:lnTo>
                <a:lnTo>
                  <a:pt x="649" y="4"/>
                </a:lnTo>
                <a:lnTo>
                  <a:pt x="633" y="10"/>
                </a:lnTo>
                <a:lnTo>
                  <a:pt x="617" y="18"/>
                </a:lnTo>
                <a:lnTo>
                  <a:pt x="607" y="25"/>
                </a:lnTo>
                <a:lnTo>
                  <a:pt x="607" y="25"/>
                </a:lnTo>
                <a:lnTo>
                  <a:pt x="580" y="49"/>
                </a:lnTo>
                <a:lnTo>
                  <a:pt x="524" y="97"/>
                </a:lnTo>
                <a:lnTo>
                  <a:pt x="490" y="126"/>
                </a:lnTo>
                <a:lnTo>
                  <a:pt x="454" y="155"/>
                </a:lnTo>
                <a:lnTo>
                  <a:pt x="420" y="183"/>
                </a:lnTo>
                <a:lnTo>
                  <a:pt x="386" y="205"/>
                </a:lnTo>
                <a:lnTo>
                  <a:pt x="386" y="205"/>
                </a:lnTo>
                <a:lnTo>
                  <a:pt x="318" y="248"/>
                </a:lnTo>
                <a:lnTo>
                  <a:pt x="246" y="292"/>
                </a:lnTo>
                <a:lnTo>
                  <a:pt x="184" y="329"/>
                </a:lnTo>
                <a:lnTo>
                  <a:pt x="150" y="352"/>
                </a:lnTo>
                <a:lnTo>
                  <a:pt x="150" y="352"/>
                </a:lnTo>
                <a:lnTo>
                  <a:pt x="146" y="356"/>
                </a:lnTo>
                <a:lnTo>
                  <a:pt x="142" y="363"/>
                </a:lnTo>
                <a:lnTo>
                  <a:pt x="132" y="377"/>
                </a:lnTo>
                <a:lnTo>
                  <a:pt x="123" y="396"/>
                </a:lnTo>
                <a:lnTo>
                  <a:pt x="114" y="419"/>
                </a:lnTo>
                <a:lnTo>
                  <a:pt x="95" y="467"/>
                </a:lnTo>
                <a:lnTo>
                  <a:pt x="78" y="511"/>
                </a:lnTo>
                <a:lnTo>
                  <a:pt x="78" y="511"/>
                </a:lnTo>
                <a:lnTo>
                  <a:pt x="71" y="532"/>
                </a:lnTo>
                <a:lnTo>
                  <a:pt x="67" y="556"/>
                </a:lnTo>
                <a:lnTo>
                  <a:pt x="63" y="583"/>
                </a:lnTo>
                <a:lnTo>
                  <a:pt x="59" y="612"/>
                </a:lnTo>
                <a:lnTo>
                  <a:pt x="52" y="682"/>
                </a:lnTo>
                <a:lnTo>
                  <a:pt x="48" y="722"/>
                </a:lnTo>
                <a:lnTo>
                  <a:pt x="43" y="765"/>
                </a:lnTo>
                <a:lnTo>
                  <a:pt x="43" y="765"/>
                </a:lnTo>
                <a:lnTo>
                  <a:pt x="31" y="857"/>
                </a:lnTo>
                <a:lnTo>
                  <a:pt x="22" y="945"/>
                </a:lnTo>
                <a:lnTo>
                  <a:pt x="12" y="1048"/>
                </a:lnTo>
                <a:lnTo>
                  <a:pt x="12" y="1048"/>
                </a:lnTo>
                <a:lnTo>
                  <a:pt x="11" y="1064"/>
                </a:lnTo>
                <a:lnTo>
                  <a:pt x="6" y="1081"/>
                </a:lnTo>
                <a:lnTo>
                  <a:pt x="0" y="1102"/>
                </a:lnTo>
                <a:lnTo>
                  <a:pt x="0" y="1102"/>
                </a:lnTo>
                <a:close/>
                <a:moveTo>
                  <a:pt x="608" y="2186"/>
                </a:moveTo>
                <a:lnTo>
                  <a:pt x="608" y="2186"/>
                </a:lnTo>
                <a:lnTo>
                  <a:pt x="609" y="2199"/>
                </a:lnTo>
                <a:lnTo>
                  <a:pt x="612" y="2220"/>
                </a:lnTo>
                <a:lnTo>
                  <a:pt x="612" y="2220"/>
                </a:lnTo>
                <a:lnTo>
                  <a:pt x="617" y="2241"/>
                </a:lnTo>
                <a:lnTo>
                  <a:pt x="617" y="2241"/>
                </a:lnTo>
                <a:lnTo>
                  <a:pt x="612" y="2233"/>
                </a:lnTo>
                <a:lnTo>
                  <a:pt x="609" y="2226"/>
                </a:lnTo>
                <a:lnTo>
                  <a:pt x="607" y="2220"/>
                </a:lnTo>
                <a:lnTo>
                  <a:pt x="607" y="2220"/>
                </a:lnTo>
                <a:lnTo>
                  <a:pt x="605" y="2217"/>
                </a:lnTo>
                <a:lnTo>
                  <a:pt x="603" y="2214"/>
                </a:lnTo>
                <a:lnTo>
                  <a:pt x="596" y="2208"/>
                </a:lnTo>
                <a:lnTo>
                  <a:pt x="587" y="2201"/>
                </a:lnTo>
                <a:lnTo>
                  <a:pt x="608" y="2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/>
          <p:cNvSpPr>
            <a:spLocks/>
          </p:cNvSpPr>
          <p:nvPr/>
        </p:nvSpPr>
        <p:spPr bwMode="auto">
          <a:xfrm>
            <a:off x="4560281" y="760250"/>
            <a:ext cx="858417" cy="1715355"/>
          </a:xfrm>
          <a:custGeom>
            <a:avLst/>
            <a:gdLst>
              <a:gd name="T0" fmla="*/ 318 w 1159"/>
              <a:gd name="T1" fmla="*/ 678 h 2317"/>
              <a:gd name="T2" fmla="*/ 240 w 1159"/>
              <a:gd name="T3" fmla="*/ 861 h 2317"/>
              <a:gd name="T4" fmla="*/ 222 w 1159"/>
              <a:gd name="T5" fmla="*/ 996 h 2317"/>
              <a:gd name="T6" fmla="*/ 240 w 1159"/>
              <a:gd name="T7" fmla="*/ 1057 h 2317"/>
              <a:gd name="T8" fmla="*/ 340 w 1159"/>
              <a:gd name="T9" fmla="*/ 1181 h 2317"/>
              <a:gd name="T10" fmla="*/ 398 w 1159"/>
              <a:gd name="T11" fmla="*/ 1332 h 2317"/>
              <a:gd name="T12" fmla="*/ 406 w 1159"/>
              <a:gd name="T13" fmla="*/ 1422 h 2317"/>
              <a:gd name="T14" fmla="*/ 412 w 1159"/>
              <a:gd name="T15" fmla="*/ 1468 h 2317"/>
              <a:gd name="T16" fmla="*/ 419 w 1159"/>
              <a:gd name="T17" fmla="*/ 1575 h 2317"/>
              <a:gd name="T18" fmla="*/ 398 w 1159"/>
              <a:gd name="T19" fmla="*/ 1859 h 2317"/>
              <a:gd name="T20" fmla="*/ 379 w 1159"/>
              <a:gd name="T21" fmla="*/ 1957 h 2317"/>
              <a:gd name="T22" fmla="*/ 394 w 1159"/>
              <a:gd name="T23" fmla="*/ 2092 h 2317"/>
              <a:gd name="T24" fmla="*/ 376 w 1159"/>
              <a:gd name="T25" fmla="*/ 2149 h 2317"/>
              <a:gd name="T26" fmla="*/ 371 w 1159"/>
              <a:gd name="T27" fmla="*/ 2190 h 2317"/>
              <a:gd name="T28" fmla="*/ 376 w 1159"/>
              <a:gd name="T29" fmla="*/ 2268 h 2317"/>
              <a:gd name="T30" fmla="*/ 414 w 1159"/>
              <a:gd name="T31" fmla="*/ 2288 h 2317"/>
              <a:gd name="T32" fmla="*/ 513 w 1159"/>
              <a:gd name="T33" fmla="*/ 2308 h 2317"/>
              <a:gd name="T34" fmla="*/ 605 w 1159"/>
              <a:gd name="T35" fmla="*/ 2301 h 2317"/>
              <a:gd name="T36" fmla="*/ 632 w 1159"/>
              <a:gd name="T37" fmla="*/ 2276 h 2317"/>
              <a:gd name="T38" fmla="*/ 546 w 1159"/>
              <a:gd name="T39" fmla="*/ 2168 h 2317"/>
              <a:gd name="T40" fmla="*/ 575 w 1159"/>
              <a:gd name="T41" fmla="*/ 2088 h 2317"/>
              <a:gd name="T42" fmla="*/ 607 w 1159"/>
              <a:gd name="T43" fmla="*/ 2112 h 2317"/>
              <a:gd name="T44" fmla="*/ 614 w 1159"/>
              <a:gd name="T45" fmla="*/ 2196 h 2317"/>
              <a:gd name="T46" fmla="*/ 628 w 1159"/>
              <a:gd name="T47" fmla="*/ 2244 h 2317"/>
              <a:gd name="T48" fmla="*/ 705 w 1159"/>
              <a:gd name="T49" fmla="*/ 2261 h 2317"/>
              <a:gd name="T50" fmla="*/ 868 w 1159"/>
              <a:gd name="T51" fmla="*/ 2272 h 2317"/>
              <a:gd name="T52" fmla="*/ 931 w 1159"/>
              <a:gd name="T53" fmla="*/ 2241 h 2317"/>
              <a:gd name="T54" fmla="*/ 940 w 1159"/>
              <a:gd name="T55" fmla="*/ 2215 h 2317"/>
              <a:gd name="T56" fmla="*/ 857 w 1159"/>
              <a:gd name="T57" fmla="*/ 2174 h 2317"/>
              <a:gd name="T58" fmla="*/ 792 w 1159"/>
              <a:gd name="T59" fmla="*/ 2138 h 2317"/>
              <a:gd name="T60" fmla="*/ 784 w 1159"/>
              <a:gd name="T61" fmla="*/ 2092 h 2317"/>
              <a:gd name="T62" fmla="*/ 800 w 1159"/>
              <a:gd name="T63" fmla="*/ 2054 h 2317"/>
              <a:gd name="T64" fmla="*/ 769 w 1159"/>
              <a:gd name="T65" fmla="*/ 1969 h 2317"/>
              <a:gd name="T66" fmla="*/ 805 w 1159"/>
              <a:gd name="T67" fmla="*/ 1750 h 2317"/>
              <a:gd name="T68" fmla="*/ 802 w 1159"/>
              <a:gd name="T69" fmla="*/ 1347 h 2317"/>
              <a:gd name="T70" fmla="*/ 820 w 1159"/>
              <a:gd name="T71" fmla="*/ 1136 h 2317"/>
              <a:gd name="T72" fmla="*/ 814 w 1159"/>
              <a:gd name="T73" fmla="*/ 838 h 2317"/>
              <a:gd name="T74" fmla="*/ 788 w 1159"/>
              <a:gd name="T75" fmla="*/ 681 h 2317"/>
              <a:gd name="T76" fmla="*/ 762 w 1159"/>
              <a:gd name="T77" fmla="*/ 549 h 2317"/>
              <a:gd name="T78" fmla="*/ 828 w 1159"/>
              <a:gd name="T79" fmla="*/ 453 h 2317"/>
              <a:gd name="T80" fmla="*/ 908 w 1159"/>
              <a:gd name="T81" fmla="*/ 430 h 2317"/>
              <a:gd name="T82" fmla="*/ 1108 w 1159"/>
              <a:gd name="T83" fmla="*/ 274 h 2317"/>
              <a:gd name="T84" fmla="*/ 1156 w 1159"/>
              <a:gd name="T85" fmla="*/ 158 h 2317"/>
              <a:gd name="T86" fmla="*/ 987 w 1159"/>
              <a:gd name="T87" fmla="*/ 73 h 2317"/>
              <a:gd name="T88" fmla="*/ 837 w 1159"/>
              <a:gd name="T89" fmla="*/ 41 h 2317"/>
              <a:gd name="T90" fmla="*/ 662 w 1159"/>
              <a:gd name="T91" fmla="*/ 44 h 2317"/>
              <a:gd name="T92" fmla="*/ 558 w 1159"/>
              <a:gd name="T93" fmla="*/ 60 h 2317"/>
              <a:gd name="T94" fmla="*/ 495 w 1159"/>
              <a:gd name="T95" fmla="*/ 12 h 2317"/>
              <a:gd name="T96" fmla="*/ 482 w 1159"/>
              <a:gd name="T97" fmla="*/ 12 h 2317"/>
              <a:gd name="T98" fmla="*/ 392 w 1159"/>
              <a:gd name="T99" fmla="*/ 103 h 2317"/>
              <a:gd name="T100" fmla="*/ 223 w 1159"/>
              <a:gd name="T101" fmla="*/ 216 h 2317"/>
              <a:gd name="T102" fmla="*/ 88 w 1159"/>
              <a:gd name="T103" fmla="*/ 352 h 2317"/>
              <a:gd name="T104" fmla="*/ 20 w 1159"/>
              <a:gd name="T105" fmla="*/ 473 h 2317"/>
              <a:gd name="T106" fmla="*/ 0 w 1159"/>
              <a:gd name="T107" fmla="*/ 510 h 2317"/>
              <a:gd name="T108" fmla="*/ 31 w 1159"/>
              <a:gd name="T109" fmla="*/ 543 h 2317"/>
              <a:gd name="T110" fmla="*/ 80 w 1159"/>
              <a:gd name="T111" fmla="*/ 610 h 2317"/>
              <a:gd name="T112" fmla="*/ 290 w 1159"/>
              <a:gd name="T113" fmla="*/ 595 h 2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9" h="2317">
                <a:moveTo>
                  <a:pt x="342" y="599"/>
                </a:moveTo>
                <a:lnTo>
                  <a:pt x="342" y="599"/>
                </a:lnTo>
                <a:lnTo>
                  <a:pt x="340" y="606"/>
                </a:lnTo>
                <a:lnTo>
                  <a:pt x="336" y="625"/>
                </a:lnTo>
                <a:lnTo>
                  <a:pt x="330" y="650"/>
                </a:lnTo>
                <a:lnTo>
                  <a:pt x="324" y="663"/>
                </a:lnTo>
                <a:lnTo>
                  <a:pt x="318" y="678"/>
                </a:lnTo>
                <a:lnTo>
                  <a:pt x="318" y="678"/>
                </a:lnTo>
                <a:lnTo>
                  <a:pt x="283" y="749"/>
                </a:lnTo>
                <a:lnTo>
                  <a:pt x="266" y="789"/>
                </a:lnTo>
                <a:lnTo>
                  <a:pt x="258" y="809"/>
                </a:lnTo>
                <a:lnTo>
                  <a:pt x="251" y="826"/>
                </a:lnTo>
                <a:lnTo>
                  <a:pt x="251" y="826"/>
                </a:lnTo>
                <a:lnTo>
                  <a:pt x="240" y="861"/>
                </a:lnTo>
                <a:lnTo>
                  <a:pt x="232" y="893"/>
                </a:lnTo>
                <a:lnTo>
                  <a:pt x="227" y="921"/>
                </a:lnTo>
                <a:lnTo>
                  <a:pt x="226" y="933"/>
                </a:lnTo>
                <a:lnTo>
                  <a:pt x="224" y="944"/>
                </a:lnTo>
                <a:lnTo>
                  <a:pt x="224" y="944"/>
                </a:lnTo>
                <a:lnTo>
                  <a:pt x="224" y="968"/>
                </a:lnTo>
                <a:lnTo>
                  <a:pt x="222" y="996"/>
                </a:lnTo>
                <a:lnTo>
                  <a:pt x="223" y="1010"/>
                </a:lnTo>
                <a:lnTo>
                  <a:pt x="223" y="1022"/>
                </a:lnTo>
                <a:lnTo>
                  <a:pt x="226" y="1035"/>
                </a:lnTo>
                <a:lnTo>
                  <a:pt x="228" y="1039"/>
                </a:lnTo>
                <a:lnTo>
                  <a:pt x="231" y="1043"/>
                </a:lnTo>
                <a:lnTo>
                  <a:pt x="231" y="1043"/>
                </a:lnTo>
                <a:lnTo>
                  <a:pt x="240" y="1057"/>
                </a:lnTo>
                <a:lnTo>
                  <a:pt x="250" y="1073"/>
                </a:lnTo>
                <a:lnTo>
                  <a:pt x="260" y="1091"/>
                </a:lnTo>
                <a:lnTo>
                  <a:pt x="275" y="1111"/>
                </a:lnTo>
                <a:lnTo>
                  <a:pt x="275" y="1111"/>
                </a:lnTo>
                <a:lnTo>
                  <a:pt x="286" y="1124"/>
                </a:lnTo>
                <a:lnTo>
                  <a:pt x="302" y="1141"/>
                </a:lnTo>
                <a:lnTo>
                  <a:pt x="340" y="1181"/>
                </a:lnTo>
                <a:lnTo>
                  <a:pt x="391" y="1233"/>
                </a:lnTo>
                <a:lnTo>
                  <a:pt x="391" y="1233"/>
                </a:lnTo>
                <a:lnTo>
                  <a:pt x="392" y="1276"/>
                </a:lnTo>
                <a:lnTo>
                  <a:pt x="395" y="1307"/>
                </a:lnTo>
                <a:lnTo>
                  <a:pt x="396" y="1327"/>
                </a:lnTo>
                <a:lnTo>
                  <a:pt x="396" y="1327"/>
                </a:lnTo>
                <a:lnTo>
                  <a:pt x="398" y="1332"/>
                </a:lnTo>
                <a:lnTo>
                  <a:pt x="398" y="1340"/>
                </a:lnTo>
                <a:lnTo>
                  <a:pt x="396" y="1364"/>
                </a:lnTo>
                <a:lnTo>
                  <a:pt x="398" y="1391"/>
                </a:lnTo>
                <a:lnTo>
                  <a:pt x="399" y="1403"/>
                </a:lnTo>
                <a:lnTo>
                  <a:pt x="403" y="1414"/>
                </a:lnTo>
                <a:lnTo>
                  <a:pt x="403" y="1414"/>
                </a:lnTo>
                <a:lnTo>
                  <a:pt x="406" y="1422"/>
                </a:lnTo>
                <a:lnTo>
                  <a:pt x="410" y="1427"/>
                </a:lnTo>
                <a:lnTo>
                  <a:pt x="414" y="1432"/>
                </a:lnTo>
                <a:lnTo>
                  <a:pt x="415" y="1434"/>
                </a:lnTo>
                <a:lnTo>
                  <a:pt x="415" y="1438"/>
                </a:lnTo>
                <a:lnTo>
                  <a:pt x="414" y="1452"/>
                </a:lnTo>
                <a:lnTo>
                  <a:pt x="414" y="1452"/>
                </a:lnTo>
                <a:lnTo>
                  <a:pt x="412" y="1468"/>
                </a:lnTo>
                <a:lnTo>
                  <a:pt x="410" y="1480"/>
                </a:lnTo>
                <a:lnTo>
                  <a:pt x="410" y="1494"/>
                </a:lnTo>
                <a:lnTo>
                  <a:pt x="411" y="1514"/>
                </a:lnTo>
                <a:lnTo>
                  <a:pt x="411" y="1514"/>
                </a:lnTo>
                <a:lnTo>
                  <a:pt x="418" y="1554"/>
                </a:lnTo>
                <a:lnTo>
                  <a:pt x="419" y="1568"/>
                </a:lnTo>
                <a:lnTo>
                  <a:pt x="419" y="1575"/>
                </a:lnTo>
                <a:lnTo>
                  <a:pt x="418" y="1580"/>
                </a:lnTo>
                <a:lnTo>
                  <a:pt x="418" y="1580"/>
                </a:lnTo>
                <a:lnTo>
                  <a:pt x="415" y="1596"/>
                </a:lnTo>
                <a:lnTo>
                  <a:pt x="414" y="1629"/>
                </a:lnTo>
                <a:lnTo>
                  <a:pt x="408" y="1723"/>
                </a:lnTo>
                <a:lnTo>
                  <a:pt x="402" y="1822"/>
                </a:lnTo>
                <a:lnTo>
                  <a:pt x="398" y="1859"/>
                </a:lnTo>
                <a:lnTo>
                  <a:pt x="396" y="1873"/>
                </a:lnTo>
                <a:lnTo>
                  <a:pt x="394" y="1881"/>
                </a:lnTo>
                <a:lnTo>
                  <a:pt x="394" y="1881"/>
                </a:lnTo>
                <a:lnTo>
                  <a:pt x="387" y="1903"/>
                </a:lnTo>
                <a:lnTo>
                  <a:pt x="383" y="1921"/>
                </a:lnTo>
                <a:lnTo>
                  <a:pt x="382" y="1938"/>
                </a:lnTo>
                <a:lnTo>
                  <a:pt x="379" y="1957"/>
                </a:lnTo>
                <a:lnTo>
                  <a:pt x="379" y="1957"/>
                </a:lnTo>
                <a:lnTo>
                  <a:pt x="379" y="1970"/>
                </a:lnTo>
                <a:lnTo>
                  <a:pt x="380" y="1988"/>
                </a:lnTo>
                <a:lnTo>
                  <a:pt x="386" y="2029"/>
                </a:lnTo>
                <a:lnTo>
                  <a:pt x="392" y="2068"/>
                </a:lnTo>
                <a:lnTo>
                  <a:pt x="394" y="2082"/>
                </a:lnTo>
                <a:lnTo>
                  <a:pt x="394" y="2092"/>
                </a:lnTo>
                <a:lnTo>
                  <a:pt x="394" y="2092"/>
                </a:lnTo>
                <a:lnTo>
                  <a:pt x="392" y="2105"/>
                </a:lnTo>
                <a:lnTo>
                  <a:pt x="390" y="2118"/>
                </a:lnTo>
                <a:lnTo>
                  <a:pt x="387" y="2130"/>
                </a:lnTo>
                <a:lnTo>
                  <a:pt x="382" y="2141"/>
                </a:lnTo>
                <a:lnTo>
                  <a:pt x="382" y="2141"/>
                </a:lnTo>
                <a:lnTo>
                  <a:pt x="376" y="2149"/>
                </a:lnTo>
                <a:lnTo>
                  <a:pt x="370" y="2157"/>
                </a:lnTo>
                <a:lnTo>
                  <a:pt x="368" y="2161"/>
                </a:lnTo>
                <a:lnTo>
                  <a:pt x="367" y="2165"/>
                </a:lnTo>
                <a:lnTo>
                  <a:pt x="366" y="2170"/>
                </a:lnTo>
                <a:lnTo>
                  <a:pt x="367" y="2176"/>
                </a:lnTo>
                <a:lnTo>
                  <a:pt x="367" y="2176"/>
                </a:lnTo>
                <a:lnTo>
                  <a:pt x="371" y="2190"/>
                </a:lnTo>
                <a:lnTo>
                  <a:pt x="374" y="2204"/>
                </a:lnTo>
                <a:lnTo>
                  <a:pt x="375" y="2217"/>
                </a:lnTo>
                <a:lnTo>
                  <a:pt x="374" y="2227"/>
                </a:lnTo>
                <a:lnTo>
                  <a:pt x="374" y="2227"/>
                </a:lnTo>
                <a:lnTo>
                  <a:pt x="372" y="2236"/>
                </a:lnTo>
                <a:lnTo>
                  <a:pt x="374" y="2252"/>
                </a:lnTo>
                <a:lnTo>
                  <a:pt x="376" y="2268"/>
                </a:lnTo>
                <a:lnTo>
                  <a:pt x="379" y="2276"/>
                </a:lnTo>
                <a:lnTo>
                  <a:pt x="382" y="2281"/>
                </a:lnTo>
                <a:lnTo>
                  <a:pt x="382" y="2281"/>
                </a:lnTo>
                <a:lnTo>
                  <a:pt x="384" y="2284"/>
                </a:lnTo>
                <a:lnTo>
                  <a:pt x="388" y="2285"/>
                </a:lnTo>
                <a:lnTo>
                  <a:pt x="399" y="2288"/>
                </a:lnTo>
                <a:lnTo>
                  <a:pt x="414" y="2288"/>
                </a:lnTo>
                <a:lnTo>
                  <a:pt x="430" y="2288"/>
                </a:lnTo>
                <a:lnTo>
                  <a:pt x="461" y="2288"/>
                </a:lnTo>
                <a:lnTo>
                  <a:pt x="474" y="2289"/>
                </a:lnTo>
                <a:lnTo>
                  <a:pt x="482" y="2291"/>
                </a:lnTo>
                <a:lnTo>
                  <a:pt x="482" y="2291"/>
                </a:lnTo>
                <a:lnTo>
                  <a:pt x="495" y="2297"/>
                </a:lnTo>
                <a:lnTo>
                  <a:pt x="513" y="2308"/>
                </a:lnTo>
                <a:lnTo>
                  <a:pt x="523" y="2312"/>
                </a:lnTo>
                <a:lnTo>
                  <a:pt x="534" y="2316"/>
                </a:lnTo>
                <a:lnTo>
                  <a:pt x="545" y="2317"/>
                </a:lnTo>
                <a:lnTo>
                  <a:pt x="554" y="2316"/>
                </a:lnTo>
                <a:lnTo>
                  <a:pt x="554" y="2316"/>
                </a:lnTo>
                <a:lnTo>
                  <a:pt x="579" y="2311"/>
                </a:lnTo>
                <a:lnTo>
                  <a:pt x="605" y="2301"/>
                </a:lnTo>
                <a:lnTo>
                  <a:pt x="617" y="2297"/>
                </a:lnTo>
                <a:lnTo>
                  <a:pt x="626" y="2292"/>
                </a:lnTo>
                <a:lnTo>
                  <a:pt x="632" y="2287"/>
                </a:lnTo>
                <a:lnTo>
                  <a:pt x="633" y="2284"/>
                </a:lnTo>
                <a:lnTo>
                  <a:pt x="633" y="2281"/>
                </a:lnTo>
                <a:lnTo>
                  <a:pt x="633" y="2281"/>
                </a:lnTo>
                <a:lnTo>
                  <a:pt x="632" y="2276"/>
                </a:lnTo>
                <a:lnTo>
                  <a:pt x="628" y="2268"/>
                </a:lnTo>
                <a:lnTo>
                  <a:pt x="615" y="2251"/>
                </a:lnTo>
                <a:lnTo>
                  <a:pt x="590" y="2217"/>
                </a:lnTo>
                <a:lnTo>
                  <a:pt x="590" y="2217"/>
                </a:lnTo>
                <a:lnTo>
                  <a:pt x="577" y="2203"/>
                </a:lnTo>
                <a:lnTo>
                  <a:pt x="563" y="2185"/>
                </a:lnTo>
                <a:lnTo>
                  <a:pt x="546" y="2168"/>
                </a:lnTo>
                <a:lnTo>
                  <a:pt x="546" y="2168"/>
                </a:lnTo>
                <a:lnTo>
                  <a:pt x="553" y="2157"/>
                </a:lnTo>
                <a:lnTo>
                  <a:pt x="558" y="2148"/>
                </a:lnTo>
                <a:lnTo>
                  <a:pt x="561" y="2141"/>
                </a:lnTo>
                <a:lnTo>
                  <a:pt x="561" y="2141"/>
                </a:lnTo>
                <a:lnTo>
                  <a:pt x="565" y="2122"/>
                </a:lnTo>
                <a:lnTo>
                  <a:pt x="575" y="2088"/>
                </a:lnTo>
                <a:lnTo>
                  <a:pt x="590" y="2038"/>
                </a:lnTo>
                <a:lnTo>
                  <a:pt x="590" y="2038"/>
                </a:lnTo>
                <a:lnTo>
                  <a:pt x="597" y="2058"/>
                </a:lnTo>
                <a:lnTo>
                  <a:pt x="605" y="2082"/>
                </a:lnTo>
                <a:lnTo>
                  <a:pt x="605" y="2082"/>
                </a:lnTo>
                <a:lnTo>
                  <a:pt x="606" y="2100"/>
                </a:lnTo>
                <a:lnTo>
                  <a:pt x="607" y="2112"/>
                </a:lnTo>
                <a:lnTo>
                  <a:pt x="610" y="2126"/>
                </a:lnTo>
                <a:lnTo>
                  <a:pt x="610" y="2126"/>
                </a:lnTo>
                <a:lnTo>
                  <a:pt x="613" y="2141"/>
                </a:lnTo>
                <a:lnTo>
                  <a:pt x="613" y="2150"/>
                </a:lnTo>
                <a:lnTo>
                  <a:pt x="613" y="2168"/>
                </a:lnTo>
                <a:lnTo>
                  <a:pt x="613" y="2168"/>
                </a:lnTo>
                <a:lnTo>
                  <a:pt x="614" y="2196"/>
                </a:lnTo>
                <a:lnTo>
                  <a:pt x="615" y="2215"/>
                </a:lnTo>
                <a:lnTo>
                  <a:pt x="615" y="2215"/>
                </a:lnTo>
                <a:lnTo>
                  <a:pt x="615" y="2219"/>
                </a:lnTo>
                <a:lnTo>
                  <a:pt x="617" y="2224"/>
                </a:lnTo>
                <a:lnTo>
                  <a:pt x="618" y="2231"/>
                </a:lnTo>
                <a:lnTo>
                  <a:pt x="622" y="2237"/>
                </a:lnTo>
                <a:lnTo>
                  <a:pt x="628" y="2244"/>
                </a:lnTo>
                <a:lnTo>
                  <a:pt x="634" y="2251"/>
                </a:lnTo>
                <a:lnTo>
                  <a:pt x="645" y="2255"/>
                </a:lnTo>
                <a:lnTo>
                  <a:pt x="645" y="2255"/>
                </a:lnTo>
                <a:lnTo>
                  <a:pt x="652" y="2257"/>
                </a:lnTo>
                <a:lnTo>
                  <a:pt x="661" y="2259"/>
                </a:lnTo>
                <a:lnTo>
                  <a:pt x="681" y="2260"/>
                </a:lnTo>
                <a:lnTo>
                  <a:pt x="705" y="2261"/>
                </a:lnTo>
                <a:lnTo>
                  <a:pt x="732" y="2261"/>
                </a:lnTo>
                <a:lnTo>
                  <a:pt x="782" y="2261"/>
                </a:lnTo>
                <a:lnTo>
                  <a:pt x="804" y="2263"/>
                </a:lnTo>
                <a:lnTo>
                  <a:pt x="820" y="2264"/>
                </a:lnTo>
                <a:lnTo>
                  <a:pt x="820" y="2264"/>
                </a:lnTo>
                <a:lnTo>
                  <a:pt x="857" y="2272"/>
                </a:lnTo>
                <a:lnTo>
                  <a:pt x="868" y="2272"/>
                </a:lnTo>
                <a:lnTo>
                  <a:pt x="873" y="2272"/>
                </a:lnTo>
                <a:lnTo>
                  <a:pt x="879" y="2269"/>
                </a:lnTo>
                <a:lnTo>
                  <a:pt x="879" y="2269"/>
                </a:lnTo>
                <a:lnTo>
                  <a:pt x="896" y="2263"/>
                </a:lnTo>
                <a:lnTo>
                  <a:pt x="908" y="2256"/>
                </a:lnTo>
                <a:lnTo>
                  <a:pt x="920" y="2249"/>
                </a:lnTo>
                <a:lnTo>
                  <a:pt x="931" y="2241"/>
                </a:lnTo>
                <a:lnTo>
                  <a:pt x="935" y="2237"/>
                </a:lnTo>
                <a:lnTo>
                  <a:pt x="939" y="2233"/>
                </a:lnTo>
                <a:lnTo>
                  <a:pt x="941" y="2229"/>
                </a:lnTo>
                <a:lnTo>
                  <a:pt x="943" y="2224"/>
                </a:lnTo>
                <a:lnTo>
                  <a:pt x="941" y="2219"/>
                </a:lnTo>
                <a:lnTo>
                  <a:pt x="940" y="2215"/>
                </a:lnTo>
                <a:lnTo>
                  <a:pt x="940" y="2215"/>
                </a:lnTo>
                <a:lnTo>
                  <a:pt x="937" y="2209"/>
                </a:lnTo>
                <a:lnTo>
                  <a:pt x="933" y="2205"/>
                </a:lnTo>
                <a:lnTo>
                  <a:pt x="923" y="2198"/>
                </a:lnTo>
                <a:lnTo>
                  <a:pt x="909" y="2192"/>
                </a:lnTo>
                <a:lnTo>
                  <a:pt x="896" y="2186"/>
                </a:lnTo>
                <a:lnTo>
                  <a:pt x="869" y="2178"/>
                </a:lnTo>
                <a:lnTo>
                  <a:pt x="857" y="2174"/>
                </a:lnTo>
                <a:lnTo>
                  <a:pt x="849" y="2170"/>
                </a:lnTo>
                <a:lnTo>
                  <a:pt x="849" y="2170"/>
                </a:lnTo>
                <a:lnTo>
                  <a:pt x="833" y="2161"/>
                </a:lnTo>
                <a:lnTo>
                  <a:pt x="814" y="2150"/>
                </a:lnTo>
                <a:lnTo>
                  <a:pt x="798" y="2142"/>
                </a:lnTo>
                <a:lnTo>
                  <a:pt x="792" y="2138"/>
                </a:lnTo>
                <a:lnTo>
                  <a:pt x="792" y="2138"/>
                </a:lnTo>
                <a:lnTo>
                  <a:pt x="780" y="2120"/>
                </a:lnTo>
                <a:lnTo>
                  <a:pt x="773" y="2108"/>
                </a:lnTo>
                <a:lnTo>
                  <a:pt x="770" y="2100"/>
                </a:lnTo>
                <a:lnTo>
                  <a:pt x="770" y="2100"/>
                </a:lnTo>
                <a:lnTo>
                  <a:pt x="773" y="2098"/>
                </a:lnTo>
                <a:lnTo>
                  <a:pt x="777" y="2096"/>
                </a:lnTo>
                <a:lnTo>
                  <a:pt x="784" y="2092"/>
                </a:lnTo>
                <a:lnTo>
                  <a:pt x="790" y="2086"/>
                </a:lnTo>
                <a:lnTo>
                  <a:pt x="797" y="2080"/>
                </a:lnTo>
                <a:lnTo>
                  <a:pt x="800" y="2076"/>
                </a:lnTo>
                <a:lnTo>
                  <a:pt x="801" y="2072"/>
                </a:lnTo>
                <a:lnTo>
                  <a:pt x="801" y="2066"/>
                </a:lnTo>
                <a:lnTo>
                  <a:pt x="801" y="2061"/>
                </a:lnTo>
                <a:lnTo>
                  <a:pt x="800" y="2054"/>
                </a:lnTo>
                <a:lnTo>
                  <a:pt x="797" y="2048"/>
                </a:lnTo>
                <a:lnTo>
                  <a:pt x="797" y="2048"/>
                </a:lnTo>
                <a:lnTo>
                  <a:pt x="776" y="2005"/>
                </a:lnTo>
                <a:lnTo>
                  <a:pt x="770" y="1993"/>
                </a:lnTo>
                <a:lnTo>
                  <a:pt x="768" y="1981"/>
                </a:lnTo>
                <a:lnTo>
                  <a:pt x="768" y="1981"/>
                </a:lnTo>
                <a:lnTo>
                  <a:pt x="769" y="1969"/>
                </a:lnTo>
                <a:lnTo>
                  <a:pt x="772" y="1949"/>
                </a:lnTo>
                <a:lnTo>
                  <a:pt x="785" y="1895"/>
                </a:lnTo>
                <a:lnTo>
                  <a:pt x="805" y="1814"/>
                </a:lnTo>
                <a:lnTo>
                  <a:pt x="805" y="1814"/>
                </a:lnTo>
                <a:lnTo>
                  <a:pt x="806" y="1799"/>
                </a:lnTo>
                <a:lnTo>
                  <a:pt x="806" y="1779"/>
                </a:lnTo>
                <a:lnTo>
                  <a:pt x="805" y="1750"/>
                </a:lnTo>
                <a:lnTo>
                  <a:pt x="805" y="1750"/>
                </a:lnTo>
                <a:lnTo>
                  <a:pt x="809" y="1677"/>
                </a:lnTo>
                <a:lnTo>
                  <a:pt x="812" y="1588"/>
                </a:lnTo>
                <a:lnTo>
                  <a:pt x="812" y="1588"/>
                </a:lnTo>
                <a:lnTo>
                  <a:pt x="808" y="1463"/>
                </a:lnTo>
                <a:lnTo>
                  <a:pt x="805" y="1386"/>
                </a:lnTo>
                <a:lnTo>
                  <a:pt x="802" y="1347"/>
                </a:lnTo>
                <a:lnTo>
                  <a:pt x="802" y="1347"/>
                </a:lnTo>
                <a:lnTo>
                  <a:pt x="805" y="1309"/>
                </a:lnTo>
                <a:lnTo>
                  <a:pt x="812" y="1239"/>
                </a:lnTo>
                <a:lnTo>
                  <a:pt x="819" y="1168"/>
                </a:lnTo>
                <a:lnTo>
                  <a:pt x="820" y="1145"/>
                </a:lnTo>
                <a:lnTo>
                  <a:pt x="820" y="1136"/>
                </a:lnTo>
                <a:lnTo>
                  <a:pt x="820" y="1136"/>
                </a:lnTo>
                <a:lnTo>
                  <a:pt x="820" y="1131"/>
                </a:lnTo>
                <a:lnTo>
                  <a:pt x="821" y="1115"/>
                </a:lnTo>
                <a:lnTo>
                  <a:pt x="827" y="1068"/>
                </a:lnTo>
                <a:lnTo>
                  <a:pt x="835" y="998"/>
                </a:lnTo>
                <a:lnTo>
                  <a:pt x="835" y="998"/>
                </a:lnTo>
                <a:lnTo>
                  <a:pt x="824" y="909"/>
                </a:lnTo>
                <a:lnTo>
                  <a:pt x="814" y="838"/>
                </a:lnTo>
                <a:lnTo>
                  <a:pt x="805" y="789"/>
                </a:lnTo>
                <a:lnTo>
                  <a:pt x="805" y="789"/>
                </a:lnTo>
                <a:lnTo>
                  <a:pt x="801" y="760"/>
                </a:lnTo>
                <a:lnTo>
                  <a:pt x="797" y="732"/>
                </a:lnTo>
                <a:lnTo>
                  <a:pt x="794" y="705"/>
                </a:lnTo>
                <a:lnTo>
                  <a:pt x="792" y="693"/>
                </a:lnTo>
                <a:lnTo>
                  <a:pt x="788" y="681"/>
                </a:lnTo>
                <a:lnTo>
                  <a:pt x="788" y="681"/>
                </a:lnTo>
                <a:lnTo>
                  <a:pt x="784" y="666"/>
                </a:lnTo>
                <a:lnTo>
                  <a:pt x="780" y="647"/>
                </a:lnTo>
                <a:lnTo>
                  <a:pt x="772" y="605"/>
                </a:lnTo>
                <a:lnTo>
                  <a:pt x="765" y="567"/>
                </a:lnTo>
                <a:lnTo>
                  <a:pt x="762" y="549"/>
                </a:lnTo>
                <a:lnTo>
                  <a:pt x="762" y="549"/>
                </a:lnTo>
                <a:lnTo>
                  <a:pt x="757" y="541"/>
                </a:lnTo>
                <a:lnTo>
                  <a:pt x="746" y="525"/>
                </a:lnTo>
                <a:lnTo>
                  <a:pt x="730" y="502"/>
                </a:lnTo>
                <a:lnTo>
                  <a:pt x="730" y="502"/>
                </a:lnTo>
                <a:lnTo>
                  <a:pt x="774" y="479"/>
                </a:lnTo>
                <a:lnTo>
                  <a:pt x="810" y="461"/>
                </a:lnTo>
                <a:lnTo>
                  <a:pt x="828" y="453"/>
                </a:lnTo>
                <a:lnTo>
                  <a:pt x="841" y="447"/>
                </a:lnTo>
                <a:lnTo>
                  <a:pt x="841" y="447"/>
                </a:lnTo>
                <a:lnTo>
                  <a:pt x="864" y="441"/>
                </a:lnTo>
                <a:lnTo>
                  <a:pt x="885" y="435"/>
                </a:lnTo>
                <a:lnTo>
                  <a:pt x="900" y="432"/>
                </a:lnTo>
                <a:lnTo>
                  <a:pt x="908" y="430"/>
                </a:lnTo>
                <a:lnTo>
                  <a:pt x="908" y="430"/>
                </a:lnTo>
                <a:lnTo>
                  <a:pt x="965" y="384"/>
                </a:lnTo>
                <a:lnTo>
                  <a:pt x="1009" y="350"/>
                </a:lnTo>
                <a:lnTo>
                  <a:pt x="1039" y="324"/>
                </a:lnTo>
                <a:lnTo>
                  <a:pt x="1039" y="324"/>
                </a:lnTo>
                <a:lnTo>
                  <a:pt x="1051" y="315"/>
                </a:lnTo>
                <a:lnTo>
                  <a:pt x="1068" y="302"/>
                </a:lnTo>
                <a:lnTo>
                  <a:pt x="1108" y="274"/>
                </a:lnTo>
                <a:lnTo>
                  <a:pt x="1143" y="248"/>
                </a:lnTo>
                <a:lnTo>
                  <a:pt x="1155" y="239"/>
                </a:lnTo>
                <a:lnTo>
                  <a:pt x="1158" y="236"/>
                </a:lnTo>
                <a:lnTo>
                  <a:pt x="1159" y="234"/>
                </a:lnTo>
                <a:lnTo>
                  <a:pt x="1159" y="234"/>
                </a:lnTo>
                <a:lnTo>
                  <a:pt x="1156" y="158"/>
                </a:lnTo>
                <a:lnTo>
                  <a:pt x="1156" y="158"/>
                </a:lnTo>
                <a:lnTo>
                  <a:pt x="1104" y="135"/>
                </a:lnTo>
                <a:lnTo>
                  <a:pt x="1058" y="111"/>
                </a:lnTo>
                <a:lnTo>
                  <a:pt x="1032" y="97"/>
                </a:lnTo>
                <a:lnTo>
                  <a:pt x="1009" y="85"/>
                </a:lnTo>
                <a:lnTo>
                  <a:pt x="1009" y="85"/>
                </a:lnTo>
                <a:lnTo>
                  <a:pt x="999" y="79"/>
                </a:lnTo>
                <a:lnTo>
                  <a:pt x="987" y="73"/>
                </a:lnTo>
                <a:lnTo>
                  <a:pt x="961" y="63"/>
                </a:lnTo>
                <a:lnTo>
                  <a:pt x="935" y="56"/>
                </a:lnTo>
                <a:lnTo>
                  <a:pt x="908" y="51"/>
                </a:lnTo>
                <a:lnTo>
                  <a:pt x="883" y="47"/>
                </a:lnTo>
                <a:lnTo>
                  <a:pt x="863" y="44"/>
                </a:lnTo>
                <a:lnTo>
                  <a:pt x="837" y="41"/>
                </a:lnTo>
                <a:lnTo>
                  <a:pt x="837" y="41"/>
                </a:lnTo>
                <a:lnTo>
                  <a:pt x="804" y="35"/>
                </a:lnTo>
                <a:lnTo>
                  <a:pt x="782" y="32"/>
                </a:lnTo>
                <a:lnTo>
                  <a:pt x="772" y="32"/>
                </a:lnTo>
                <a:lnTo>
                  <a:pt x="762" y="32"/>
                </a:lnTo>
                <a:lnTo>
                  <a:pt x="762" y="32"/>
                </a:lnTo>
                <a:lnTo>
                  <a:pt x="662" y="44"/>
                </a:lnTo>
                <a:lnTo>
                  <a:pt x="662" y="44"/>
                </a:lnTo>
                <a:lnTo>
                  <a:pt x="645" y="45"/>
                </a:lnTo>
                <a:lnTo>
                  <a:pt x="629" y="45"/>
                </a:lnTo>
                <a:lnTo>
                  <a:pt x="617" y="45"/>
                </a:lnTo>
                <a:lnTo>
                  <a:pt x="607" y="47"/>
                </a:lnTo>
                <a:lnTo>
                  <a:pt x="607" y="47"/>
                </a:lnTo>
                <a:lnTo>
                  <a:pt x="577" y="55"/>
                </a:lnTo>
                <a:lnTo>
                  <a:pt x="558" y="60"/>
                </a:lnTo>
                <a:lnTo>
                  <a:pt x="546" y="64"/>
                </a:lnTo>
                <a:lnTo>
                  <a:pt x="546" y="64"/>
                </a:lnTo>
                <a:lnTo>
                  <a:pt x="530" y="71"/>
                </a:lnTo>
                <a:lnTo>
                  <a:pt x="522" y="73"/>
                </a:lnTo>
                <a:lnTo>
                  <a:pt x="522" y="73"/>
                </a:lnTo>
                <a:lnTo>
                  <a:pt x="507" y="37"/>
                </a:lnTo>
                <a:lnTo>
                  <a:pt x="495" y="12"/>
                </a:lnTo>
                <a:lnTo>
                  <a:pt x="491" y="4"/>
                </a:lnTo>
                <a:lnTo>
                  <a:pt x="487" y="0"/>
                </a:lnTo>
                <a:lnTo>
                  <a:pt x="487" y="0"/>
                </a:lnTo>
                <a:lnTo>
                  <a:pt x="486" y="0"/>
                </a:lnTo>
                <a:lnTo>
                  <a:pt x="485" y="1"/>
                </a:lnTo>
                <a:lnTo>
                  <a:pt x="482" y="5"/>
                </a:lnTo>
                <a:lnTo>
                  <a:pt x="482" y="12"/>
                </a:lnTo>
                <a:lnTo>
                  <a:pt x="494" y="76"/>
                </a:lnTo>
                <a:lnTo>
                  <a:pt x="494" y="76"/>
                </a:lnTo>
                <a:lnTo>
                  <a:pt x="463" y="84"/>
                </a:lnTo>
                <a:lnTo>
                  <a:pt x="414" y="96"/>
                </a:lnTo>
                <a:lnTo>
                  <a:pt x="414" y="96"/>
                </a:lnTo>
                <a:lnTo>
                  <a:pt x="400" y="100"/>
                </a:lnTo>
                <a:lnTo>
                  <a:pt x="392" y="103"/>
                </a:lnTo>
                <a:lnTo>
                  <a:pt x="386" y="104"/>
                </a:lnTo>
                <a:lnTo>
                  <a:pt x="379" y="108"/>
                </a:lnTo>
                <a:lnTo>
                  <a:pt x="379" y="108"/>
                </a:lnTo>
                <a:lnTo>
                  <a:pt x="307" y="159"/>
                </a:lnTo>
                <a:lnTo>
                  <a:pt x="231" y="211"/>
                </a:lnTo>
                <a:lnTo>
                  <a:pt x="231" y="211"/>
                </a:lnTo>
                <a:lnTo>
                  <a:pt x="223" y="216"/>
                </a:lnTo>
                <a:lnTo>
                  <a:pt x="211" y="227"/>
                </a:lnTo>
                <a:lnTo>
                  <a:pt x="180" y="255"/>
                </a:lnTo>
                <a:lnTo>
                  <a:pt x="125" y="307"/>
                </a:lnTo>
                <a:lnTo>
                  <a:pt x="125" y="307"/>
                </a:lnTo>
                <a:lnTo>
                  <a:pt x="117" y="315"/>
                </a:lnTo>
                <a:lnTo>
                  <a:pt x="108" y="327"/>
                </a:lnTo>
                <a:lnTo>
                  <a:pt x="88" y="352"/>
                </a:lnTo>
                <a:lnTo>
                  <a:pt x="56" y="398"/>
                </a:lnTo>
                <a:lnTo>
                  <a:pt x="56" y="398"/>
                </a:lnTo>
                <a:lnTo>
                  <a:pt x="51" y="406"/>
                </a:lnTo>
                <a:lnTo>
                  <a:pt x="45" y="416"/>
                </a:lnTo>
                <a:lnTo>
                  <a:pt x="36" y="441"/>
                </a:lnTo>
                <a:lnTo>
                  <a:pt x="25" y="465"/>
                </a:lnTo>
                <a:lnTo>
                  <a:pt x="20" y="473"/>
                </a:lnTo>
                <a:lnTo>
                  <a:pt x="14" y="479"/>
                </a:lnTo>
                <a:lnTo>
                  <a:pt x="14" y="479"/>
                </a:lnTo>
                <a:lnTo>
                  <a:pt x="9" y="485"/>
                </a:lnTo>
                <a:lnTo>
                  <a:pt x="6" y="490"/>
                </a:lnTo>
                <a:lnTo>
                  <a:pt x="4" y="495"/>
                </a:lnTo>
                <a:lnTo>
                  <a:pt x="1" y="501"/>
                </a:lnTo>
                <a:lnTo>
                  <a:pt x="0" y="510"/>
                </a:lnTo>
                <a:lnTo>
                  <a:pt x="0" y="514"/>
                </a:lnTo>
                <a:lnTo>
                  <a:pt x="0" y="514"/>
                </a:lnTo>
                <a:lnTo>
                  <a:pt x="4" y="517"/>
                </a:lnTo>
                <a:lnTo>
                  <a:pt x="14" y="523"/>
                </a:lnTo>
                <a:lnTo>
                  <a:pt x="20" y="529"/>
                </a:lnTo>
                <a:lnTo>
                  <a:pt x="25" y="535"/>
                </a:lnTo>
                <a:lnTo>
                  <a:pt x="31" y="543"/>
                </a:lnTo>
                <a:lnTo>
                  <a:pt x="35" y="553"/>
                </a:lnTo>
                <a:lnTo>
                  <a:pt x="35" y="553"/>
                </a:lnTo>
                <a:lnTo>
                  <a:pt x="44" y="573"/>
                </a:lnTo>
                <a:lnTo>
                  <a:pt x="55" y="593"/>
                </a:lnTo>
                <a:lnTo>
                  <a:pt x="67" y="614"/>
                </a:lnTo>
                <a:lnTo>
                  <a:pt x="67" y="614"/>
                </a:lnTo>
                <a:lnTo>
                  <a:pt x="80" y="610"/>
                </a:lnTo>
                <a:lnTo>
                  <a:pt x="113" y="603"/>
                </a:lnTo>
                <a:lnTo>
                  <a:pt x="156" y="597"/>
                </a:lnTo>
                <a:lnTo>
                  <a:pt x="177" y="594"/>
                </a:lnTo>
                <a:lnTo>
                  <a:pt x="199" y="593"/>
                </a:lnTo>
                <a:lnTo>
                  <a:pt x="199" y="593"/>
                </a:lnTo>
                <a:lnTo>
                  <a:pt x="243" y="594"/>
                </a:lnTo>
                <a:lnTo>
                  <a:pt x="290" y="595"/>
                </a:lnTo>
                <a:lnTo>
                  <a:pt x="342" y="599"/>
                </a:lnTo>
                <a:lnTo>
                  <a:pt x="342" y="5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/>
          <p:cNvSpPr>
            <a:spLocks noEditPoints="1"/>
          </p:cNvSpPr>
          <p:nvPr/>
        </p:nvSpPr>
        <p:spPr bwMode="auto">
          <a:xfrm>
            <a:off x="669508" y="2667415"/>
            <a:ext cx="984200" cy="1751695"/>
          </a:xfrm>
          <a:custGeom>
            <a:avLst/>
            <a:gdLst>
              <a:gd name="T0" fmla="*/ 769 w 1309"/>
              <a:gd name="T1" fmla="*/ 2157 h 2328"/>
              <a:gd name="T2" fmla="*/ 745 w 1309"/>
              <a:gd name="T3" fmla="*/ 2035 h 2328"/>
              <a:gd name="T4" fmla="*/ 757 w 1309"/>
              <a:gd name="T5" fmla="*/ 1694 h 2328"/>
              <a:gd name="T6" fmla="*/ 849 w 1309"/>
              <a:gd name="T7" fmla="*/ 1682 h 2328"/>
              <a:gd name="T8" fmla="*/ 993 w 1309"/>
              <a:gd name="T9" fmla="*/ 1926 h 2328"/>
              <a:gd name="T10" fmla="*/ 1122 w 1309"/>
              <a:gd name="T11" fmla="*/ 2149 h 2328"/>
              <a:gd name="T12" fmla="*/ 1077 w 1309"/>
              <a:gd name="T13" fmla="*/ 2209 h 2328"/>
              <a:gd name="T14" fmla="*/ 1116 w 1309"/>
              <a:gd name="T15" fmla="*/ 2265 h 2328"/>
              <a:gd name="T16" fmla="*/ 1220 w 1309"/>
              <a:gd name="T17" fmla="*/ 2242 h 2328"/>
              <a:gd name="T18" fmla="*/ 1305 w 1309"/>
              <a:gd name="T19" fmla="*/ 2199 h 2328"/>
              <a:gd name="T20" fmla="*/ 1270 w 1309"/>
              <a:gd name="T21" fmla="*/ 2111 h 2328"/>
              <a:gd name="T22" fmla="*/ 1156 w 1309"/>
              <a:gd name="T23" fmla="*/ 1890 h 2328"/>
              <a:gd name="T24" fmla="*/ 1065 w 1309"/>
              <a:gd name="T25" fmla="*/ 1744 h 2328"/>
              <a:gd name="T26" fmla="*/ 999 w 1309"/>
              <a:gd name="T27" fmla="*/ 1409 h 2328"/>
              <a:gd name="T28" fmla="*/ 997 w 1309"/>
              <a:gd name="T29" fmla="*/ 1340 h 2328"/>
              <a:gd name="T30" fmla="*/ 968 w 1309"/>
              <a:gd name="T31" fmla="*/ 1070 h 2328"/>
              <a:gd name="T32" fmla="*/ 952 w 1309"/>
              <a:gd name="T33" fmla="*/ 917 h 2328"/>
              <a:gd name="T34" fmla="*/ 935 w 1309"/>
              <a:gd name="T35" fmla="*/ 789 h 2328"/>
              <a:gd name="T36" fmla="*/ 848 w 1309"/>
              <a:gd name="T37" fmla="*/ 647 h 2328"/>
              <a:gd name="T38" fmla="*/ 748 w 1309"/>
              <a:gd name="T39" fmla="*/ 568 h 2328"/>
              <a:gd name="T40" fmla="*/ 757 w 1309"/>
              <a:gd name="T41" fmla="*/ 478 h 2328"/>
              <a:gd name="T42" fmla="*/ 732 w 1309"/>
              <a:gd name="T43" fmla="*/ 405 h 2328"/>
              <a:gd name="T44" fmla="*/ 931 w 1309"/>
              <a:gd name="T45" fmla="*/ 353 h 2328"/>
              <a:gd name="T46" fmla="*/ 901 w 1309"/>
              <a:gd name="T47" fmla="*/ 304 h 2328"/>
              <a:gd name="T48" fmla="*/ 899 w 1309"/>
              <a:gd name="T49" fmla="*/ 269 h 2328"/>
              <a:gd name="T50" fmla="*/ 649 w 1309"/>
              <a:gd name="T51" fmla="*/ 96 h 2328"/>
              <a:gd name="T52" fmla="*/ 444 w 1309"/>
              <a:gd name="T53" fmla="*/ 44 h 2328"/>
              <a:gd name="T54" fmla="*/ 415 w 1309"/>
              <a:gd name="T55" fmla="*/ 10 h 2328"/>
              <a:gd name="T56" fmla="*/ 260 w 1309"/>
              <a:gd name="T57" fmla="*/ 109 h 2328"/>
              <a:gd name="T58" fmla="*/ 38 w 1309"/>
              <a:gd name="T59" fmla="*/ 296 h 2328"/>
              <a:gd name="T60" fmla="*/ 4 w 1309"/>
              <a:gd name="T61" fmla="*/ 403 h 2328"/>
              <a:gd name="T62" fmla="*/ 33 w 1309"/>
              <a:gd name="T63" fmla="*/ 409 h 2328"/>
              <a:gd name="T64" fmla="*/ 279 w 1309"/>
              <a:gd name="T65" fmla="*/ 480 h 2328"/>
              <a:gd name="T66" fmla="*/ 487 w 1309"/>
              <a:gd name="T67" fmla="*/ 647 h 2328"/>
              <a:gd name="T68" fmla="*/ 467 w 1309"/>
              <a:gd name="T69" fmla="*/ 690 h 2328"/>
              <a:gd name="T70" fmla="*/ 467 w 1309"/>
              <a:gd name="T71" fmla="*/ 726 h 2328"/>
              <a:gd name="T72" fmla="*/ 474 w 1309"/>
              <a:gd name="T73" fmla="*/ 765 h 2328"/>
              <a:gd name="T74" fmla="*/ 458 w 1309"/>
              <a:gd name="T75" fmla="*/ 801 h 2328"/>
              <a:gd name="T76" fmla="*/ 452 w 1309"/>
              <a:gd name="T77" fmla="*/ 761 h 2328"/>
              <a:gd name="T78" fmla="*/ 426 w 1309"/>
              <a:gd name="T79" fmla="*/ 749 h 2328"/>
              <a:gd name="T80" fmla="*/ 464 w 1309"/>
              <a:gd name="T81" fmla="*/ 821 h 2328"/>
              <a:gd name="T82" fmla="*/ 375 w 1309"/>
              <a:gd name="T83" fmla="*/ 939 h 2328"/>
              <a:gd name="T84" fmla="*/ 403 w 1309"/>
              <a:gd name="T85" fmla="*/ 1050 h 2328"/>
              <a:gd name="T86" fmla="*/ 480 w 1309"/>
              <a:gd name="T87" fmla="*/ 1097 h 2328"/>
              <a:gd name="T88" fmla="*/ 531 w 1309"/>
              <a:gd name="T89" fmla="*/ 1134 h 2328"/>
              <a:gd name="T90" fmla="*/ 539 w 1309"/>
              <a:gd name="T91" fmla="*/ 1316 h 2328"/>
              <a:gd name="T92" fmla="*/ 551 w 1309"/>
              <a:gd name="T93" fmla="*/ 1483 h 2328"/>
              <a:gd name="T94" fmla="*/ 555 w 1309"/>
              <a:gd name="T95" fmla="*/ 1627 h 2328"/>
              <a:gd name="T96" fmla="*/ 570 w 1309"/>
              <a:gd name="T97" fmla="*/ 1823 h 2328"/>
              <a:gd name="T98" fmla="*/ 571 w 1309"/>
              <a:gd name="T99" fmla="*/ 1985 h 2328"/>
              <a:gd name="T100" fmla="*/ 591 w 1309"/>
              <a:gd name="T101" fmla="*/ 2171 h 2328"/>
              <a:gd name="T102" fmla="*/ 593 w 1309"/>
              <a:gd name="T103" fmla="*/ 2242 h 2328"/>
              <a:gd name="T104" fmla="*/ 578 w 1309"/>
              <a:gd name="T105" fmla="*/ 2308 h 2328"/>
              <a:gd name="T106" fmla="*/ 670 w 1309"/>
              <a:gd name="T107" fmla="*/ 2321 h 2328"/>
              <a:gd name="T108" fmla="*/ 790 w 1309"/>
              <a:gd name="T109" fmla="*/ 2310 h 2328"/>
              <a:gd name="T110" fmla="*/ 776 w 1309"/>
              <a:gd name="T111" fmla="*/ 2242 h 2328"/>
              <a:gd name="T112" fmla="*/ 514 w 1309"/>
              <a:gd name="T113" fmla="*/ 491 h 2328"/>
              <a:gd name="T114" fmla="*/ 538 w 1309"/>
              <a:gd name="T115" fmla="*/ 554 h 2328"/>
              <a:gd name="T116" fmla="*/ 611 w 1309"/>
              <a:gd name="T117" fmla="*/ 638 h 2328"/>
              <a:gd name="T118" fmla="*/ 574 w 1309"/>
              <a:gd name="T119" fmla="*/ 678 h 2328"/>
              <a:gd name="T120" fmla="*/ 553 w 1309"/>
              <a:gd name="T121" fmla="*/ 699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9" h="2328">
                <a:moveTo>
                  <a:pt x="765" y="2216"/>
                </a:moveTo>
                <a:lnTo>
                  <a:pt x="764" y="2210"/>
                </a:lnTo>
                <a:lnTo>
                  <a:pt x="768" y="2199"/>
                </a:lnTo>
                <a:lnTo>
                  <a:pt x="768" y="2199"/>
                </a:lnTo>
                <a:lnTo>
                  <a:pt x="760" y="2175"/>
                </a:lnTo>
                <a:lnTo>
                  <a:pt x="760" y="2175"/>
                </a:lnTo>
                <a:lnTo>
                  <a:pt x="758" y="2170"/>
                </a:lnTo>
                <a:lnTo>
                  <a:pt x="758" y="2165"/>
                </a:lnTo>
                <a:lnTo>
                  <a:pt x="760" y="2162"/>
                </a:lnTo>
                <a:lnTo>
                  <a:pt x="762" y="2161"/>
                </a:lnTo>
                <a:lnTo>
                  <a:pt x="768" y="2158"/>
                </a:lnTo>
                <a:lnTo>
                  <a:pt x="769" y="2157"/>
                </a:lnTo>
                <a:lnTo>
                  <a:pt x="772" y="2155"/>
                </a:lnTo>
                <a:lnTo>
                  <a:pt x="772" y="2155"/>
                </a:lnTo>
                <a:lnTo>
                  <a:pt x="773" y="2149"/>
                </a:lnTo>
                <a:lnTo>
                  <a:pt x="774" y="2139"/>
                </a:lnTo>
                <a:lnTo>
                  <a:pt x="773" y="2115"/>
                </a:lnTo>
                <a:lnTo>
                  <a:pt x="773" y="2115"/>
                </a:lnTo>
                <a:lnTo>
                  <a:pt x="772" y="2109"/>
                </a:lnTo>
                <a:lnTo>
                  <a:pt x="769" y="2099"/>
                </a:lnTo>
                <a:lnTo>
                  <a:pt x="762" y="2078"/>
                </a:lnTo>
                <a:lnTo>
                  <a:pt x="746" y="2041"/>
                </a:lnTo>
                <a:lnTo>
                  <a:pt x="746" y="2041"/>
                </a:lnTo>
                <a:lnTo>
                  <a:pt x="745" y="2035"/>
                </a:lnTo>
                <a:lnTo>
                  <a:pt x="744" y="2027"/>
                </a:lnTo>
                <a:lnTo>
                  <a:pt x="741" y="2003"/>
                </a:lnTo>
                <a:lnTo>
                  <a:pt x="738" y="1937"/>
                </a:lnTo>
                <a:lnTo>
                  <a:pt x="737" y="1867"/>
                </a:lnTo>
                <a:lnTo>
                  <a:pt x="736" y="1820"/>
                </a:lnTo>
                <a:lnTo>
                  <a:pt x="736" y="1820"/>
                </a:lnTo>
                <a:lnTo>
                  <a:pt x="736" y="1807"/>
                </a:lnTo>
                <a:lnTo>
                  <a:pt x="737" y="1790"/>
                </a:lnTo>
                <a:lnTo>
                  <a:pt x="742" y="1752"/>
                </a:lnTo>
                <a:lnTo>
                  <a:pt x="750" y="1716"/>
                </a:lnTo>
                <a:lnTo>
                  <a:pt x="757" y="1694"/>
                </a:lnTo>
                <a:lnTo>
                  <a:pt x="757" y="1694"/>
                </a:lnTo>
                <a:lnTo>
                  <a:pt x="774" y="1636"/>
                </a:lnTo>
                <a:lnTo>
                  <a:pt x="784" y="1605"/>
                </a:lnTo>
                <a:lnTo>
                  <a:pt x="789" y="1592"/>
                </a:lnTo>
                <a:lnTo>
                  <a:pt x="789" y="1592"/>
                </a:lnTo>
                <a:lnTo>
                  <a:pt x="792" y="1593"/>
                </a:lnTo>
                <a:lnTo>
                  <a:pt x="798" y="1601"/>
                </a:lnTo>
                <a:lnTo>
                  <a:pt x="798" y="1601"/>
                </a:lnTo>
                <a:lnTo>
                  <a:pt x="818" y="1632"/>
                </a:lnTo>
                <a:lnTo>
                  <a:pt x="830" y="1654"/>
                </a:lnTo>
                <a:lnTo>
                  <a:pt x="840" y="1667"/>
                </a:lnTo>
                <a:lnTo>
                  <a:pt x="840" y="1667"/>
                </a:lnTo>
                <a:lnTo>
                  <a:pt x="849" y="1682"/>
                </a:lnTo>
                <a:lnTo>
                  <a:pt x="860" y="1702"/>
                </a:lnTo>
                <a:lnTo>
                  <a:pt x="880" y="1744"/>
                </a:lnTo>
                <a:lnTo>
                  <a:pt x="880" y="1744"/>
                </a:lnTo>
                <a:lnTo>
                  <a:pt x="893" y="1764"/>
                </a:lnTo>
                <a:lnTo>
                  <a:pt x="911" y="1791"/>
                </a:lnTo>
                <a:lnTo>
                  <a:pt x="927" y="1815"/>
                </a:lnTo>
                <a:lnTo>
                  <a:pt x="933" y="1824"/>
                </a:lnTo>
                <a:lnTo>
                  <a:pt x="936" y="1832"/>
                </a:lnTo>
                <a:lnTo>
                  <a:pt x="936" y="1832"/>
                </a:lnTo>
                <a:lnTo>
                  <a:pt x="948" y="1852"/>
                </a:lnTo>
                <a:lnTo>
                  <a:pt x="969" y="1887"/>
                </a:lnTo>
                <a:lnTo>
                  <a:pt x="993" y="1926"/>
                </a:lnTo>
                <a:lnTo>
                  <a:pt x="1013" y="1961"/>
                </a:lnTo>
                <a:lnTo>
                  <a:pt x="1013" y="1961"/>
                </a:lnTo>
                <a:lnTo>
                  <a:pt x="1032" y="1994"/>
                </a:lnTo>
                <a:lnTo>
                  <a:pt x="1056" y="2031"/>
                </a:lnTo>
                <a:lnTo>
                  <a:pt x="1088" y="2083"/>
                </a:lnTo>
                <a:lnTo>
                  <a:pt x="1088" y="2083"/>
                </a:lnTo>
                <a:lnTo>
                  <a:pt x="1096" y="2094"/>
                </a:lnTo>
                <a:lnTo>
                  <a:pt x="1106" y="2110"/>
                </a:lnTo>
                <a:lnTo>
                  <a:pt x="1115" y="2129"/>
                </a:lnTo>
                <a:lnTo>
                  <a:pt x="1119" y="2138"/>
                </a:lnTo>
                <a:lnTo>
                  <a:pt x="1122" y="2149"/>
                </a:lnTo>
                <a:lnTo>
                  <a:pt x="1122" y="2149"/>
                </a:lnTo>
                <a:lnTo>
                  <a:pt x="1124" y="2165"/>
                </a:lnTo>
                <a:lnTo>
                  <a:pt x="1124" y="2173"/>
                </a:lnTo>
                <a:lnTo>
                  <a:pt x="1124" y="2177"/>
                </a:lnTo>
                <a:lnTo>
                  <a:pt x="1123" y="2177"/>
                </a:lnTo>
                <a:lnTo>
                  <a:pt x="1123" y="2177"/>
                </a:lnTo>
                <a:lnTo>
                  <a:pt x="1112" y="2185"/>
                </a:lnTo>
                <a:lnTo>
                  <a:pt x="1102" y="2191"/>
                </a:lnTo>
                <a:lnTo>
                  <a:pt x="1092" y="2197"/>
                </a:lnTo>
                <a:lnTo>
                  <a:pt x="1092" y="2197"/>
                </a:lnTo>
                <a:lnTo>
                  <a:pt x="1087" y="2201"/>
                </a:lnTo>
                <a:lnTo>
                  <a:pt x="1081" y="2205"/>
                </a:lnTo>
                <a:lnTo>
                  <a:pt x="1077" y="2209"/>
                </a:lnTo>
                <a:lnTo>
                  <a:pt x="1073" y="2216"/>
                </a:lnTo>
                <a:lnTo>
                  <a:pt x="1071" y="2222"/>
                </a:lnTo>
                <a:lnTo>
                  <a:pt x="1071" y="2230"/>
                </a:lnTo>
                <a:lnTo>
                  <a:pt x="1071" y="2238"/>
                </a:lnTo>
                <a:lnTo>
                  <a:pt x="1075" y="2246"/>
                </a:lnTo>
                <a:lnTo>
                  <a:pt x="1075" y="2246"/>
                </a:lnTo>
                <a:lnTo>
                  <a:pt x="1079" y="2253"/>
                </a:lnTo>
                <a:lnTo>
                  <a:pt x="1085" y="2258"/>
                </a:lnTo>
                <a:lnTo>
                  <a:pt x="1092" y="2262"/>
                </a:lnTo>
                <a:lnTo>
                  <a:pt x="1099" y="2264"/>
                </a:lnTo>
                <a:lnTo>
                  <a:pt x="1107" y="2265"/>
                </a:lnTo>
                <a:lnTo>
                  <a:pt x="1116" y="2265"/>
                </a:lnTo>
                <a:lnTo>
                  <a:pt x="1134" y="2265"/>
                </a:lnTo>
                <a:lnTo>
                  <a:pt x="1134" y="2265"/>
                </a:lnTo>
                <a:lnTo>
                  <a:pt x="1144" y="2264"/>
                </a:lnTo>
                <a:lnTo>
                  <a:pt x="1154" y="2261"/>
                </a:lnTo>
                <a:lnTo>
                  <a:pt x="1174" y="2253"/>
                </a:lnTo>
                <a:lnTo>
                  <a:pt x="1188" y="2245"/>
                </a:lnTo>
                <a:lnTo>
                  <a:pt x="1194" y="2242"/>
                </a:lnTo>
                <a:lnTo>
                  <a:pt x="1194" y="2242"/>
                </a:lnTo>
                <a:lnTo>
                  <a:pt x="1199" y="2244"/>
                </a:lnTo>
                <a:lnTo>
                  <a:pt x="1208" y="2245"/>
                </a:lnTo>
                <a:lnTo>
                  <a:pt x="1215" y="2244"/>
                </a:lnTo>
                <a:lnTo>
                  <a:pt x="1220" y="2242"/>
                </a:lnTo>
                <a:lnTo>
                  <a:pt x="1224" y="2241"/>
                </a:lnTo>
                <a:lnTo>
                  <a:pt x="1228" y="2237"/>
                </a:lnTo>
                <a:lnTo>
                  <a:pt x="1228" y="2237"/>
                </a:lnTo>
                <a:lnTo>
                  <a:pt x="1232" y="2233"/>
                </a:lnTo>
                <a:lnTo>
                  <a:pt x="1238" y="2230"/>
                </a:lnTo>
                <a:lnTo>
                  <a:pt x="1251" y="2226"/>
                </a:lnTo>
                <a:lnTo>
                  <a:pt x="1266" y="2225"/>
                </a:lnTo>
                <a:lnTo>
                  <a:pt x="1271" y="2222"/>
                </a:lnTo>
                <a:lnTo>
                  <a:pt x="1275" y="2221"/>
                </a:lnTo>
                <a:lnTo>
                  <a:pt x="1275" y="2221"/>
                </a:lnTo>
                <a:lnTo>
                  <a:pt x="1295" y="2208"/>
                </a:lnTo>
                <a:lnTo>
                  <a:pt x="1305" y="2199"/>
                </a:lnTo>
                <a:lnTo>
                  <a:pt x="1307" y="2197"/>
                </a:lnTo>
                <a:lnTo>
                  <a:pt x="1309" y="2194"/>
                </a:lnTo>
                <a:lnTo>
                  <a:pt x="1309" y="2194"/>
                </a:lnTo>
                <a:lnTo>
                  <a:pt x="1307" y="2187"/>
                </a:lnTo>
                <a:lnTo>
                  <a:pt x="1303" y="2178"/>
                </a:lnTo>
                <a:lnTo>
                  <a:pt x="1298" y="2167"/>
                </a:lnTo>
                <a:lnTo>
                  <a:pt x="1267" y="2119"/>
                </a:lnTo>
                <a:lnTo>
                  <a:pt x="1267" y="2119"/>
                </a:lnTo>
                <a:lnTo>
                  <a:pt x="1268" y="2117"/>
                </a:lnTo>
                <a:lnTo>
                  <a:pt x="1270" y="2114"/>
                </a:lnTo>
                <a:lnTo>
                  <a:pt x="1270" y="2111"/>
                </a:lnTo>
                <a:lnTo>
                  <a:pt x="1270" y="2111"/>
                </a:lnTo>
                <a:lnTo>
                  <a:pt x="1263" y="2093"/>
                </a:lnTo>
                <a:lnTo>
                  <a:pt x="1258" y="2082"/>
                </a:lnTo>
                <a:lnTo>
                  <a:pt x="1254" y="2074"/>
                </a:lnTo>
                <a:lnTo>
                  <a:pt x="1254" y="2074"/>
                </a:lnTo>
                <a:lnTo>
                  <a:pt x="1234" y="2045"/>
                </a:lnTo>
                <a:lnTo>
                  <a:pt x="1219" y="2025"/>
                </a:lnTo>
                <a:lnTo>
                  <a:pt x="1210" y="2007"/>
                </a:lnTo>
                <a:lnTo>
                  <a:pt x="1210" y="2007"/>
                </a:lnTo>
                <a:lnTo>
                  <a:pt x="1190" y="1965"/>
                </a:lnTo>
                <a:lnTo>
                  <a:pt x="1174" y="1926"/>
                </a:lnTo>
                <a:lnTo>
                  <a:pt x="1174" y="1926"/>
                </a:lnTo>
                <a:lnTo>
                  <a:pt x="1156" y="1890"/>
                </a:lnTo>
                <a:lnTo>
                  <a:pt x="1144" y="1866"/>
                </a:lnTo>
                <a:lnTo>
                  <a:pt x="1132" y="1844"/>
                </a:lnTo>
                <a:lnTo>
                  <a:pt x="1132" y="1844"/>
                </a:lnTo>
                <a:lnTo>
                  <a:pt x="1107" y="1798"/>
                </a:lnTo>
                <a:lnTo>
                  <a:pt x="1093" y="1775"/>
                </a:lnTo>
                <a:lnTo>
                  <a:pt x="1088" y="1767"/>
                </a:lnTo>
                <a:lnTo>
                  <a:pt x="1084" y="1762"/>
                </a:lnTo>
                <a:lnTo>
                  <a:pt x="1084" y="1762"/>
                </a:lnTo>
                <a:lnTo>
                  <a:pt x="1076" y="1755"/>
                </a:lnTo>
                <a:lnTo>
                  <a:pt x="1071" y="1751"/>
                </a:lnTo>
                <a:lnTo>
                  <a:pt x="1067" y="1748"/>
                </a:lnTo>
                <a:lnTo>
                  <a:pt x="1065" y="1744"/>
                </a:lnTo>
                <a:lnTo>
                  <a:pt x="1065" y="1744"/>
                </a:lnTo>
                <a:lnTo>
                  <a:pt x="1059" y="1732"/>
                </a:lnTo>
                <a:lnTo>
                  <a:pt x="1045" y="1710"/>
                </a:lnTo>
                <a:lnTo>
                  <a:pt x="1024" y="1676"/>
                </a:lnTo>
                <a:lnTo>
                  <a:pt x="1024" y="1676"/>
                </a:lnTo>
                <a:lnTo>
                  <a:pt x="1008" y="1654"/>
                </a:lnTo>
                <a:lnTo>
                  <a:pt x="995" y="1636"/>
                </a:lnTo>
                <a:lnTo>
                  <a:pt x="987" y="1543"/>
                </a:lnTo>
                <a:lnTo>
                  <a:pt x="993" y="1453"/>
                </a:lnTo>
                <a:lnTo>
                  <a:pt x="993" y="1453"/>
                </a:lnTo>
                <a:lnTo>
                  <a:pt x="996" y="1428"/>
                </a:lnTo>
                <a:lnTo>
                  <a:pt x="999" y="1409"/>
                </a:lnTo>
                <a:lnTo>
                  <a:pt x="1000" y="1400"/>
                </a:lnTo>
                <a:lnTo>
                  <a:pt x="1000" y="1400"/>
                </a:lnTo>
                <a:lnTo>
                  <a:pt x="1005" y="1389"/>
                </a:lnTo>
                <a:lnTo>
                  <a:pt x="1008" y="1380"/>
                </a:lnTo>
                <a:lnTo>
                  <a:pt x="1011" y="1369"/>
                </a:lnTo>
                <a:lnTo>
                  <a:pt x="1011" y="1369"/>
                </a:lnTo>
                <a:lnTo>
                  <a:pt x="1009" y="1364"/>
                </a:lnTo>
                <a:lnTo>
                  <a:pt x="1009" y="1359"/>
                </a:lnTo>
                <a:lnTo>
                  <a:pt x="1004" y="1349"/>
                </a:lnTo>
                <a:lnTo>
                  <a:pt x="1000" y="1344"/>
                </a:lnTo>
                <a:lnTo>
                  <a:pt x="997" y="1340"/>
                </a:lnTo>
                <a:lnTo>
                  <a:pt x="997" y="1340"/>
                </a:lnTo>
                <a:lnTo>
                  <a:pt x="988" y="1301"/>
                </a:lnTo>
                <a:lnTo>
                  <a:pt x="977" y="1257"/>
                </a:lnTo>
                <a:lnTo>
                  <a:pt x="977" y="1257"/>
                </a:lnTo>
                <a:lnTo>
                  <a:pt x="975" y="1238"/>
                </a:lnTo>
                <a:lnTo>
                  <a:pt x="973" y="1221"/>
                </a:lnTo>
                <a:lnTo>
                  <a:pt x="973" y="1221"/>
                </a:lnTo>
                <a:lnTo>
                  <a:pt x="972" y="1174"/>
                </a:lnTo>
                <a:lnTo>
                  <a:pt x="971" y="1144"/>
                </a:lnTo>
                <a:lnTo>
                  <a:pt x="971" y="1125"/>
                </a:lnTo>
                <a:lnTo>
                  <a:pt x="971" y="1125"/>
                </a:lnTo>
                <a:lnTo>
                  <a:pt x="971" y="1104"/>
                </a:lnTo>
                <a:lnTo>
                  <a:pt x="968" y="1070"/>
                </a:lnTo>
                <a:lnTo>
                  <a:pt x="967" y="1038"/>
                </a:lnTo>
                <a:lnTo>
                  <a:pt x="967" y="1015"/>
                </a:lnTo>
                <a:lnTo>
                  <a:pt x="967" y="1015"/>
                </a:lnTo>
                <a:lnTo>
                  <a:pt x="967" y="1003"/>
                </a:lnTo>
                <a:lnTo>
                  <a:pt x="967" y="987"/>
                </a:lnTo>
                <a:lnTo>
                  <a:pt x="967" y="963"/>
                </a:lnTo>
                <a:lnTo>
                  <a:pt x="967" y="963"/>
                </a:lnTo>
                <a:lnTo>
                  <a:pt x="965" y="958"/>
                </a:lnTo>
                <a:lnTo>
                  <a:pt x="964" y="951"/>
                </a:lnTo>
                <a:lnTo>
                  <a:pt x="959" y="938"/>
                </a:lnTo>
                <a:lnTo>
                  <a:pt x="955" y="925"/>
                </a:lnTo>
                <a:lnTo>
                  <a:pt x="952" y="917"/>
                </a:lnTo>
                <a:lnTo>
                  <a:pt x="952" y="917"/>
                </a:lnTo>
                <a:lnTo>
                  <a:pt x="957" y="893"/>
                </a:lnTo>
                <a:lnTo>
                  <a:pt x="960" y="877"/>
                </a:lnTo>
                <a:lnTo>
                  <a:pt x="961" y="867"/>
                </a:lnTo>
                <a:lnTo>
                  <a:pt x="961" y="867"/>
                </a:lnTo>
                <a:lnTo>
                  <a:pt x="960" y="861"/>
                </a:lnTo>
                <a:lnTo>
                  <a:pt x="957" y="850"/>
                </a:lnTo>
                <a:lnTo>
                  <a:pt x="952" y="834"/>
                </a:lnTo>
                <a:lnTo>
                  <a:pt x="944" y="814"/>
                </a:lnTo>
                <a:lnTo>
                  <a:pt x="944" y="814"/>
                </a:lnTo>
                <a:lnTo>
                  <a:pt x="939" y="802"/>
                </a:lnTo>
                <a:lnTo>
                  <a:pt x="935" y="789"/>
                </a:lnTo>
                <a:lnTo>
                  <a:pt x="925" y="758"/>
                </a:lnTo>
                <a:lnTo>
                  <a:pt x="915" y="726"/>
                </a:lnTo>
                <a:lnTo>
                  <a:pt x="909" y="710"/>
                </a:lnTo>
                <a:lnTo>
                  <a:pt x="904" y="695"/>
                </a:lnTo>
                <a:lnTo>
                  <a:pt x="904" y="695"/>
                </a:lnTo>
                <a:lnTo>
                  <a:pt x="896" y="680"/>
                </a:lnTo>
                <a:lnTo>
                  <a:pt x="888" y="670"/>
                </a:lnTo>
                <a:lnTo>
                  <a:pt x="878" y="662"/>
                </a:lnTo>
                <a:lnTo>
                  <a:pt x="869" y="656"/>
                </a:lnTo>
                <a:lnTo>
                  <a:pt x="861" y="652"/>
                </a:lnTo>
                <a:lnTo>
                  <a:pt x="854" y="650"/>
                </a:lnTo>
                <a:lnTo>
                  <a:pt x="848" y="647"/>
                </a:lnTo>
                <a:lnTo>
                  <a:pt x="786" y="618"/>
                </a:lnTo>
                <a:lnTo>
                  <a:pt x="786" y="618"/>
                </a:lnTo>
                <a:lnTo>
                  <a:pt x="776" y="611"/>
                </a:lnTo>
                <a:lnTo>
                  <a:pt x="776" y="611"/>
                </a:lnTo>
                <a:lnTo>
                  <a:pt x="768" y="602"/>
                </a:lnTo>
                <a:lnTo>
                  <a:pt x="764" y="594"/>
                </a:lnTo>
                <a:lnTo>
                  <a:pt x="760" y="590"/>
                </a:lnTo>
                <a:lnTo>
                  <a:pt x="760" y="590"/>
                </a:lnTo>
                <a:lnTo>
                  <a:pt x="756" y="580"/>
                </a:lnTo>
                <a:lnTo>
                  <a:pt x="749" y="571"/>
                </a:lnTo>
                <a:lnTo>
                  <a:pt x="749" y="571"/>
                </a:lnTo>
                <a:lnTo>
                  <a:pt x="748" y="568"/>
                </a:lnTo>
                <a:lnTo>
                  <a:pt x="746" y="568"/>
                </a:lnTo>
                <a:lnTo>
                  <a:pt x="746" y="570"/>
                </a:lnTo>
                <a:lnTo>
                  <a:pt x="746" y="570"/>
                </a:lnTo>
                <a:lnTo>
                  <a:pt x="740" y="538"/>
                </a:lnTo>
                <a:lnTo>
                  <a:pt x="740" y="538"/>
                </a:lnTo>
                <a:lnTo>
                  <a:pt x="745" y="532"/>
                </a:lnTo>
                <a:lnTo>
                  <a:pt x="749" y="527"/>
                </a:lnTo>
                <a:lnTo>
                  <a:pt x="753" y="520"/>
                </a:lnTo>
                <a:lnTo>
                  <a:pt x="753" y="520"/>
                </a:lnTo>
                <a:lnTo>
                  <a:pt x="756" y="508"/>
                </a:lnTo>
                <a:lnTo>
                  <a:pt x="757" y="492"/>
                </a:lnTo>
                <a:lnTo>
                  <a:pt x="757" y="478"/>
                </a:lnTo>
                <a:lnTo>
                  <a:pt x="756" y="471"/>
                </a:lnTo>
                <a:lnTo>
                  <a:pt x="754" y="467"/>
                </a:lnTo>
                <a:lnTo>
                  <a:pt x="754" y="467"/>
                </a:lnTo>
                <a:lnTo>
                  <a:pt x="749" y="463"/>
                </a:lnTo>
                <a:lnTo>
                  <a:pt x="745" y="462"/>
                </a:lnTo>
                <a:lnTo>
                  <a:pt x="740" y="462"/>
                </a:lnTo>
                <a:lnTo>
                  <a:pt x="740" y="462"/>
                </a:lnTo>
                <a:lnTo>
                  <a:pt x="741" y="436"/>
                </a:lnTo>
                <a:lnTo>
                  <a:pt x="741" y="436"/>
                </a:lnTo>
                <a:lnTo>
                  <a:pt x="741" y="427"/>
                </a:lnTo>
                <a:lnTo>
                  <a:pt x="737" y="417"/>
                </a:lnTo>
                <a:lnTo>
                  <a:pt x="732" y="405"/>
                </a:lnTo>
                <a:lnTo>
                  <a:pt x="732" y="405"/>
                </a:lnTo>
                <a:lnTo>
                  <a:pt x="740" y="403"/>
                </a:lnTo>
                <a:lnTo>
                  <a:pt x="754" y="396"/>
                </a:lnTo>
                <a:lnTo>
                  <a:pt x="781" y="387"/>
                </a:lnTo>
                <a:lnTo>
                  <a:pt x="781" y="387"/>
                </a:lnTo>
                <a:lnTo>
                  <a:pt x="862" y="361"/>
                </a:lnTo>
                <a:lnTo>
                  <a:pt x="897" y="352"/>
                </a:lnTo>
                <a:lnTo>
                  <a:pt x="909" y="349"/>
                </a:lnTo>
                <a:lnTo>
                  <a:pt x="916" y="348"/>
                </a:lnTo>
                <a:lnTo>
                  <a:pt x="916" y="348"/>
                </a:lnTo>
                <a:lnTo>
                  <a:pt x="923" y="349"/>
                </a:lnTo>
                <a:lnTo>
                  <a:pt x="931" y="353"/>
                </a:lnTo>
                <a:lnTo>
                  <a:pt x="937" y="357"/>
                </a:lnTo>
                <a:lnTo>
                  <a:pt x="940" y="357"/>
                </a:lnTo>
                <a:lnTo>
                  <a:pt x="941" y="357"/>
                </a:lnTo>
                <a:lnTo>
                  <a:pt x="941" y="357"/>
                </a:lnTo>
                <a:lnTo>
                  <a:pt x="941" y="356"/>
                </a:lnTo>
                <a:lnTo>
                  <a:pt x="939" y="353"/>
                </a:lnTo>
                <a:lnTo>
                  <a:pt x="931" y="345"/>
                </a:lnTo>
                <a:lnTo>
                  <a:pt x="921" y="336"/>
                </a:lnTo>
                <a:lnTo>
                  <a:pt x="915" y="328"/>
                </a:lnTo>
                <a:lnTo>
                  <a:pt x="915" y="328"/>
                </a:lnTo>
                <a:lnTo>
                  <a:pt x="908" y="317"/>
                </a:lnTo>
                <a:lnTo>
                  <a:pt x="901" y="304"/>
                </a:lnTo>
                <a:lnTo>
                  <a:pt x="893" y="287"/>
                </a:lnTo>
                <a:lnTo>
                  <a:pt x="893" y="287"/>
                </a:lnTo>
                <a:lnTo>
                  <a:pt x="894" y="285"/>
                </a:lnTo>
                <a:lnTo>
                  <a:pt x="897" y="284"/>
                </a:lnTo>
                <a:lnTo>
                  <a:pt x="901" y="283"/>
                </a:lnTo>
                <a:lnTo>
                  <a:pt x="904" y="284"/>
                </a:lnTo>
                <a:lnTo>
                  <a:pt x="904" y="284"/>
                </a:lnTo>
                <a:lnTo>
                  <a:pt x="905" y="284"/>
                </a:lnTo>
                <a:lnTo>
                  <a:pt x="907" y="284"/>
                </a:lnTo>
                <a:lnTo>
                  <a:pt x="909" y="283"/>
                </a:lnTo>
                <a:lnTo>
                  <a:pt x="909" y="283"/>
                </a:lnTo>
                <a:lnTo>
                  <a:pt x="899" y="269"/>
                </a:lnTo>
                <a:lnTo>
                  <a:pt x="872" y="244"/>
                </a:lnTo>
                <a:lnTo>
                  <a:pt x="842" y="216"/>
                </a:lnTo>
                <a:lnTo>
                  <a:pt x="824" y="200"/>
                </a:lnTo>
                <a:lnTo>
                  <a:pt x="824" y="200"/>
                </a:lnTo>
                <a:lnTo>
                  <a:pt x="802" y="185"/>
                </a:lnTo>
                <a:lnTo>
                  <a:pt x="766" y="159"/>
                </a:lnTo>
                <a:lnTo>
                  <a:pt x="725" y="129"/>
                </a:lnTo>
                <a:lnTo>
                  <a:pt x="705" y="117"/>
                </a:lnTo>
                <a:lnTo>
                  <a:pt x="687" y="108"/>
                </a:lnTo>
                <a:lnTo>
                  <a:pt x="687" y="108"/>
                </a:lnTo>
                <a:lnTo>
                  <a:pt x="670" y="101"/>
                </a:lnTo>
                <a:lnTo>
                  <a:pt x="649" y="96"/>
                </a:lnTo>
                <a:lnTo>
                  <a:pt x="626" y="92"/>
                </a:lnTo>
                <a:lnTo>
                  <a:pt x="603" y="88"/>
                </a:lnTo>
                <a:lnTo>
                  <a:pt x="563" y="82"/>
                </a:lnTo>
                <a:lnTo>
                  <a:pt x="541" y="78"/>
                </a:lnTo>
                <a:lnTo>
                  <a:pt x="541" y="78"/>
                </a:lnTo>
                <a:lnTo>
                  <a:pt x="531" y="76"/>
                </a:lnTo>
                <a:lnTo>
                  <a:pt x="522" y="74"/>
                </a:lnTo>
                <a:lnTo>
                  <a:pt x="509" y="73"/>
                </a:lnTo>
                <a:lnTo>
                  <a:pt x="509" y="73"/>
                </a:lnTo>
                <a:lnTo>
                  <a:pt x="447" y="73"/>
                </a:lnTo>
                <a:lnTo>
                  <a:pt x="444" y="44"/>
                </a:lnTo>
                <a:lnTo>
                  <a:pt x="444" y="44"/>
                </a:lnTo>
                <a:lnTo>
                  <a:pt x="443" y="25"/>
                </a:lnTo>
                <a:lnTo>
                  <a:pt x="442" y="5"/>
                </a:lnTo>
                <a:lnTo>
                  <a:pt x="442" y="5"/>
                </a:lnTo>
                <a:lnTo>
                  <a:pt x="440" y="2"/>
                </a:lnTo>
                <a:lnTo>
                  <a:pt x="438" y="1"/>
                </a:lnTo>
                <a:lnTo>
                  <a:pt x="434" y="0"/>
                </a:lnTo>
                <a:lnTo>
                  <a:pt x="428" y="0"/>
                </a:lnTo>
                <a:lnTo>
                  <a:pt x="428" y="0"/>
                </a:lnTo>
                <a:lnTo>
                  <a:pt x="423" y="1"/>
                </a:lnTo>
                <a:lnTo>
                  <a:pt x="419" y="4"/>
                </a:lnTo>
                <a:lnTo>
                  <a:pt x="416" y="8"/>
                </a:lnTo>
                <a:lnTo>
                  <a:pt x="415" y="10"/>
                </a:lnTo>
                <a:lnTo>
                  <a:pt x="415" y="10"/>
                </a:lnTo>
                <a:lnTo>
                  <a:pt x="415" y="22"/>
                </a:lnTo>
                <a:lnTo>
                  <a:pt x="415" y="45"/>
                </a:lnTo>
                <a:lnTo>
                  <a:pt x="416" y="74"/>
                </a:lnTo>
                <a:lnTo>
                  <a:pt x="416" y="74"/>
                </a:lnTo>
                <a:lnTo>
                  <a:pt x="375" y="80"/>
                </a:lnTo>
                <a:lnTo>
                  <a:pt x="375" y="80"/>
                </a:lnTo>
                <a:lnTo>
                  <a:pt x="362" y="82"/>
                </a:lnTo>
                <a:lnTo>
                  <a:pt x="332" y="89"/>
                </a:lnTo>
                <a:lnTo>
                  <a:pt x="295" y="98"/>
                </a:lnTo>
                <a:lnTo>
                  <a:pt x="260" y="109"/>
                </a:lnTo>
                <a:lnTo>
                  <a:pt x="260" y="109"/>
                </a:lnTo>
                <a:lnTo>
                  <a:pt x="245" y="116"/>
                </a:lnTo>
                <a:lnTo>
                  <a:pt x="231" y="122"/>
                </a:lnTo>
                <a:lnTo>
                  <a:pt x="203" y="137"/>
                </a:lnTo>
                <a:lnTo>
                  <a:pt x="179" y="152"/>
                </a:lnTo>
                <a:lnTo>
                  <a:pt x="161" y="163"/>
                </a:lnTo>
                <a:lnTo>
                  <a:pt x="161" y="163"/>
                </a:lnTo>
                <a:lnTo>
                  <a:pt x="153" y="171"/>
                </a:lnTo>
                <a:lnTo>
                  <a:pt x="139" y="184"/>
                </a:lnTo>
                <a:lnTo>
                  <a:pt x="104" y="220"/>
                </a:lnTo>
                <a:lnTo>
                  <a:pt x="49" y="280"/>
                </a:lnTo>
                <a:lnTo>
                  <a:pt x="49" y="280"/>
                </a:lnTo>
                <a:lnTo>
                  <a:pt x="38" y="296"/>
                </a:lnTo>
                <a:lnTo>
                  <a:pt x="26" y="313"/>
                </a:lnTo>
                <a:lnTo>
                  <a:pt x="14" y="337"/>
                </a:lnTo>
                <a:lnTo>
                  <a:pt x="14" y="337"/>
                </a:lnTo>
                <a:lnTo>
                  <a:pt x="12" y="343"/>
                </a:lnTo>
                <a:lnTo>
                  <a:pt x="9" y="347"/>
                </a:lnTo>
                <a:lnTo>
                  <a:pt x="9" y="349"/>
                </a:lnTo>
                <a:lnTo>
                  <a:pt x="9" y="349"/>
                </a:lnTo>
                <a:lnTo>
                  <a:pt x="9" y="357"/>
                </a:lnTo>
                <a:lnTo>
                  <a:pt x="6" y="372"/>
                </a:lnTo>
                <a:lnTo>
                  <a:pt x="4" y="395"/>
                </a:lnTo>
                <a:lnTo>
                  <a:pt x="4" y="395"/>
                </a:lnTo>
                <a:lnTo>
                  <a:pt x="4" y="403"/>
                </a:lnTo>
                <a:lnTo>
                  <a:pt x="4" y="403"/>
                </a:lnTo>
                <a:lnTo>
                  <a:pt x="1" y="409"/>
                </a:lnTo>
                <a:lnTo>
                  <a:pt x="0" y="413"/>
                </a:lnTo>
                <a:lnTo>
                  <a:pt x="0" y="419"/>
                </a:lnTo>
                <a:lnTo>
                  <a:pt x="0" y="419"/>
                </a:lnTo>
                <a:lnTo>
                  <a:pt x="1" y="419"/>
                </a:lnTo>
                <a:lnTo>
                  <a:pt x="2" y="419"/>
                </a:lnTo>
                <a:lnTo>
                  <a:pt x="8" y="413"/>
                </a:lnTo>
                <a:lnTo>
                  <a:pt x="14" y="405"/>
                </a:lnTo>
                <a:lnTo>
                  <a:pt x="22" y="405"/>
                </a:lnTo>
                <a:lnTo>
                  <a:pt x="22" y="405"/>
                </a:lnTo>
                <a:lnTo>
                  <a:pt x="33" y="409"/>
                </a:lnTo>
                <a:lnTo>
                  <a:pt x="46" y="412"/>
                </a:lnTo>
                <a:lnTo>
                  <a:pt x="61" y="413"/>
                </a:lnTo>
                <a:lnTo>
                  <a:pt x="61" y="413"/>
                </a:lnTo>
                <a:lnTo>
                  <a:pt x="77" y="416"/>
                </a:lnTo>
                <a:lnTo>
                  <a:pt x="104" y="423"/>
                </a:lnTo>
                <a:lnTo>
                  <a:pt x="176" y="440"/>
                </a:lnTo>
                <a:lnTo>
                  <a:pt x="273" y="466"/>
                </a:lnTo>
                <a:lnTo>
                  <a:pt x="273" y="466"/>
                </a:lnTo>
                <a:lnTo>
                  <a:pt x="276" y="482"/>
                </a:lnTo>
                <a:lnTo>
                  <a:pt x="276" y="482"/>
                </a:lnTo>
                <a:lnTo>
                  <a:pt x="277" y="482"/>
                </a:lnTo>
                <a:lnTo>
                  <a:pt x="279" y="480"/>
                </a:lnTo>
                <a:lnTo>
                  <a:pt x="283" y="474"/>
                </a:lnTo>
                <a:lnTo>
                  <a:pt x="289" y="463"/>
                </a:lnTo>
                <a:lnTo>
                  <a:pt x="289" y="463"/>
                </a:lnTo>
                <a:lnTo>
                  <a:pt x="311" y="459"/>
                </a:lnTo>
                <a:lnTo>
                  <a:pt x="330" y="456"/>
                </a:lnTo>
                <a:lnTo>
                  <a:pt x="347" y="454"/>
                </a:lnTo>
                <a:lnTo>
                  <a:pt x="347" y="454"/>
                </a:lnTo>
                <a:lnTo>
                  <a:pt x="374" y="448"/>
                </a:lnTo>
                <a:lnTo>
                  <a:pt x="412" y="444"/>
                </a:lnTo>
                <a:lnTo>
                  <a:pt x="463" y="439"/>
                </a:lnTo>
                <a:lnTo>
                  <a:pt x="487" y="647"/>
                </a:lnTo>
                <a:lnTo>
                  <a:pt x="487" y="647"/>
                </a:lnTo>
                <a:lnTo>
                  <a:pt x="482" y="647"/>
                </a:lnTo>
                <a:lnTo>
                  <a:pt x="482" y="647"/>
                </a:lnTo>
                <a:lnTo>
                  <a:pt x="482" y="651"/>
                </a:lnTo>
                <a:lnTo>
                  <a:pt x="480" y="659"/>
                </a:lnTo>
                <a:lnTo>
                  <a:pt x="480" y="670"/>
                </a:lnTo>
                <a:lnTo>
                  <a:pt x="480" y="670"/>
                </a:lnTo>
                <a:lnTo>
                  <a:pt x="478" y="671"/>
                </a:lnTo>
                <a:lnTo>
                  <a:pt x="475" y="674"/>
                </a:lnTo>
                <a:lnTo>
                  <a:pt x="471" y="678"/>
                </a:lnTo>
                <a:lnTo>
                  <a:pt x="471" y="678"/>
                </a:lnTo>
                <a:lnTo>
                  <a:pt x="468" y="683"/>
                </a:lnTo>
                <a:lnTo>
                  <a:pt x="467" y="690"/>
                </a:lnTo>
                <a:lnTo>
                  <a:pt x="467" y="695"/>
                </a:lnTo>
                <a:lnTo>
                  <a:pt x="467" y="698"/>
                </a:lnTo>
                <a:lnTo>
                  <a:pt x="467" y="698"/>
                </a:lnTo>
                <a:lnTo>
                  <a:pt x="464" y="699"/>
                </a:lnTo>
                <a:lnTo>
                  <a:pt x="462" y="702"/>
                </a:lnTo>
                <a:lnTo>
                  <a:pt x="459" y="706"/>
                </a:lnTo>
                <a:lnTo>
                  <a:pt x="456" y="710"/>
                </a:lnTo>
                <a:lnTo>
                  <a:pt x="456" y="710"/>
                </a:lnTo>
                <a:lnTo>
                  <a:pt x="458" y="712"/>
                </a:lnTo>
                <a:lnTo>
                  <a:pt x="458" y="715"/>
                </a:lnTo>
                <a:lnTo>
                  <a:pt x="462" y="720"/>
                </a:lnTo>
                <a:lnTo>
                  <a:pt x="467" y="726"/>
                </a:lnTo>
                <a:lnTo>
                  <a:pt x="467" y="726"/>
                </a:lnTo>
                <a:lnTo>
                  <a:pt x="464" y="731"/>
                </a:lnTo>
                <a:lnTo>
                  <a:pt x="463" y="738"/>
                </a:lnTo>
                <a:lnTo>
                  <a:pt x="462" y="743"/>
                </a:lnTo>
                <a:lnTo>
                  <a:pt x="462" y="743"/>
                </a:lnTo>
                <a:lnTo>
                  <a:pt x="462" y="746"/>
                </a:lnTo>
                <a:lnTo>
                  <a:pt x="464" y="749"/>
                </a:lnTo>
                <a:lnTo>
                  <a:pt x="468" y="753"/>
                </a:lnTo>
                <a:lnTo>
                  <a:pt x="476" y="758"/>
                </a:lnTo>
                <a:lnTo>
                  <a:pt x="476" y="758"/>
                </a:lnTo>
                <a:lnTo>
                  <a:pt x="474" y="761"/>
                </a:lnTo>
                <a:lnTo>
                  <a:pt x="474" y="765"/>
                </a:lnTo>
                <a:lnTo>
                  <a:pt x="472" y="769"/>
                </a:lnTo>
                <a:lnTo>
                  <a:pt x="472" y="769"/>
                </a:lnTo>
                <a:lnTo>
                  <a:pt x="474" y="771"/>
                </a:lnTo>
                <a:lnTo>
                  <a:pt x="475" y="773"/>
                </a:lnTo>
                <a:lnTo>
                  <a:pt x="478" y="775"/>
                </a:lnTo>
                <a:lnTo>
                  <a:pt x="478" y="775"/>
                </a:lnTo>
                <a:lnTo>
                  <a:pt x="475" y="781"/>
                </a:lnTo>
                <a:lnTo>
                  <a:pt x="471" y="787"/>
                </a:lnTo>
                <a:lnTo>
                  <a:pt x="471" y="799"/>
                </a:lnTo>
                <a:lnTo>
                  <a:pt x="471" y="799"/>
                </a:lnTo>
                <a:lnTo>
                  <a:pt x="464" y="801"/>
                </a:lnTo>
                <a:lnTo>
                  <a:pt x="458" y="801"/>
                </a:lnTo>
                <a:lnTo>
                  <a:pt x="452" y="799"/>
                </a:lnTo>
                <a:lnTo>
                  <a:pt x="452" y="799"/>
                </a:lnTo>
                <a:lnTo>
                  <a:pt x="447" y="798"/>
                </a:lnTo>
                <a:lnTo>
                  <a:pt x="444" y="793"/>
                </a:lnTo>
                <a:lnTo>
                  <a:pt x="442" y="786"/>
                </a:lnTo>
                <a:lnTo>
                  <a:pt x="440" y="779"/>
                </a:lnTo>
                <a:lnTo>
                  <a:pt x="440" y="779"/>
                </a:lnTo>
                <a:lnTo>
                  <a:pt x="440" y="774"/>
                </a:lnTo>
                <a:lnTo>
                  <a:pt x="442" y="770"/>
                </a:lnTo>
                <a:lnTo>
                  <a:pt x="450" y="763"/>
                </a:lnTo>
                <a:lnTo>
                  <a:pt x="450" y="763"/>
                </a:lnTo>
                <a:lnTo>
                  <a:pt x="452" y="761"/>
                </a:lnTo>
                <a:lnTo>
                  <a:pt x="454" y="758"/>
                </a:lnTo>
                <a:lnTo>
                  <a:pt x="454" y="755"/>
                </a:lnTo>
                <a:lnTo>
                  <a:pt x="452" y="753"/>
                </a:lnTo>
                <a:lnTo>
                  <a:pt x="452" y="753"/>
                </a:lnTo>
                <a:lnTo>
                  <a:pt x="448" y="750"/>
                </a:lnTo>
                <a:lnTo>
                  <a:pt x="443" y="745"/>
                </a:lnTo>
                <a:lnTo>
                  <a:pt x="438" y="742"/>
                </a:lnTo>
                <a:lnTo>
                  <a:pt x="434" y="741"/>
                </a:lnTo>
                <a:lnTo>
                  <a:pt x="434" y="741"/>
                </a:lnTo>
                <a:lnTo>
                  <a:pt x="432" y="741"/>
                </a:lnTo>
                <a:lnTo>
                  <a:pt x="430" y="745"/>
                </a:lnTo>
                <a:lnTo>
                  <a:pt x="426" y="749"/>
                </a:lnTo>
                <a:lnTo>
                  <a:pt x="423" y="754"/>
                </a:lnTo>
                <a:lnTo>
                  <a:pt x="420" y="762"/>
                </a:lnTo>
                <a:lnTo>
                  <a:pt x="420" y="770"/>
                </a:lnTo>
                <a:lnTo>
                  <a:pt x="420" y="779"/>
                </a:lnTo>
                <a:lnTo>
                  <a:pt x="424" y="789"/>
                </a:lnTo>
                <a:lnTo>
                  <a:pt x="424" y="789"/>
                </a:lnTo>
                <a:lnTo>
                  <a:pt x="430" y="798"/>
                </a:lnTo>
                <a:lnTo>
                  <a:pt x="435" y="805"/>
                </a:lnTo>
                <a:lnTo>
                  <a:pt x="442" y="810"/>
                </a:lnTo>
                <a:lnTo>
                  <a:pt x="450" y="814"/>
                </a:lnTo>
                <a:lnTo>
                  <a:pt x="460" y="819"/>
                </a:lnTo>
                <a:lnTo>
                  <a:pt x="464" y="821"/>
                </a:lnTo>
                <a:lnTo>
                  <a:pt x="464" y="821"/>
                </a:lnTo>
                <a:lnTo>
                  <a:pt x="451" y="831"/>
                </a:lnTo>
                <a:lnTo>
                  <a:pt x="451" y="831"/>
                </a:lnTo>
                <a:lnTo>
                  <a:pt x="444" y="838"/>
                </a:lnTo>
                <a:lnTo>
                  <a:pt x="436" y="849"/>
                </a:lnTo>
                <a:lnTo>
                  <a:pt x="428" y="861"/>
                </a:lnTo>
                <a:lnTo>
                  <a:pt x="424" y="866"/>
                </a:lnTo>
                <a:lnTo>
                  <a:pt x="424" y="866"/>
                </a:lnTo>
                <a:lnTo>
                  <a:pt x="418" y="875"/>
                </a:lnTo>
                <a:lnTo>
                  <a:pt x="404" y="897"/>
                </a:lnTo>
                <a:lnTo>
                  <a:pt x="388" y="921"/>
                </a:lnTo>
                <a:lnTo>
                  <a:pt x="375" y="939"/>
                </a:lnTo>
                <a:lnTo>
                  <a:pt x="375" y="939"/>
                </a:lnTo>
                <a:lnTo>
                  <a:pt x="367" y="951"/>
                </a:lnTo>
                <a:lnTo>
                  <a:pt x="364" y="957"/>
                </a:lnTo>
                <a:lnTo>
                  <a:pt x="363" y="962"/>
                </a:lnTo>
                <a:lnTo>
                  <a:pt x="363" y="967"/>
                </a:lnTo>
                <a:lnTo>
                  <a:pt x="363" y="973"/>
                </a:lnTo>
                <a:lnTo>
                  <a:pt x="366" y="985"/>
                </a:lnTo>
                <a:lnTo>
                  <a:pt x="366" y="985"/>
                </a:lnTo>
                <a:lnTo>
                  <a:pt x="370" y="993"/>
                </a:lnTo>
                <a:lnTo>
                  <a:pt x="375" y="1002"/>
                </a:lnTo>
                <a:lnTo>
                  <a:pt x="388" y="1025"/>
                </a:lnTo>
                <a:lnTo>
                  <a:pt x="403" y="1050"/>
                </a:lnTo>
                <a:lnTo>
                  <a:pt x="415" y="1069"/>
                </a:lnTo>
                <a:lnTo>
                  <a:pt x="415" y="1069"/>
                </a:lnTo>
                <a:lnTo>
                  <a:pt x="419" y="1077"/>
                </a:lnTo>
                <a:lnTo>
                  <a:pt x="426" y="1082"/>
                </a:lnTo>
                <a:lnTo>
                  <a:pt x="432" y="1086"/>
                </a:lnTo>
                <a:lnTo>
                  <a:pt x="439" y="1089"/>
                </a:lnTo>
                <a:lnTo>
                  <a:pt x="454" y="1094"/>
                </a:lnTo>
                <a:lnTo>
                  <a:pt x="463" y="1098"/>
                </a:lnTo>
                <a:lnTo>
                  <a:pt x="463" y="1098"/>
                </a:lnTo>
                <a:lnTo>
                  <a:pt x="467" y="1100"/>
                </a:lnTo>
                <a:lnTo>
                  <a:pt x="471" y="1100"/>
                </a:lnTo>
                <a:lnTo>
                  <a:pt x="480" y="1097"/>
                </a:lnTo>
                <a:lnTo>
                  <a:pt x="490" y="1094"/>
                </a:lnTo>
                <a:lnTo>
                  <a:pt x="501" y="1093"/>
                </a:lnTo>
                <a:lnTo>
                  <a:pt x="501" y="1093"/>
                </a:lnTo>
                <a:lnTo>
                  <a:pt x="511" y="1092"/>
                </a:lnTo>
                <a:lnTo>
                  <a:pt x="518" y="1089"/>
                </a:lnTo>
                <a:lnTo>
                  <a:pt x="525" y="1084"/>
                </a:lnTo>
                <a:lnTo>
                  <a:pt x="535" y="1090"/>
                </a:lnTo>
                <a:lnTo>
                  <a:pt x="535" y="1090"/>
                </a:lnTo>
                <a:lnTo>
                  <a:pt x="535" y="1098"/>
                </a:lnTo>
                <a:lnTo>
                  <a:pt x="534" y="1120"/>
                </a:lnTo>
                <a:lnTo>
                  <a:pt x="534" y="1120"/>
                </a:lnTo>
                <a:lnTo>
                  <a:pt x="531" y="1134"/>
                </a:lnTo>
                <a:lnTo>
                  <a:pt x="526" y="1153"/>
                </a:lnTo>
                <a:lnTo>
                  <a:pt x="521" y="1178"/>
                </a:lnTo>
                <a:lnTo>
                  <a:pt x="518" y="1194"/>
                </a:lnTo>
                <a:lnTo>
                  <a:pt x="517" y="1212"/>
                </a:lnTo>
                <a:lnTo>
                  <a:pt x="517" y="1212"/>
                </a:lnTo>
                <a:lnTo>
                  <a:pt x="517" y="1232"/>
                </a:lnTo>
                <a:lnTo>
                  <a:pt x="519" y="1249"/>
                </a:lnTo>
                <a:lnTo>
                  <a:pt x="522" y="1266"/>
                </a:lnTo>
                <a:lnTo>
                  <a:pt x="526" y="1281"/>
                </a:lnTo>
                <a:lnTo>
                  <a:pt x="534" y="1305"/>
                </a:lnTo>
                <a:lnTo>
                  <a:pt x="539" y="1316"/>
                </a:lnTo>
                <a:lnTo>
                  <a:pt x="539" y="1316"/>
                </a:lnTo>
                <a:lnTo>
                  <a:pt x="541" y="1320"/>
                </a:lnTo>
                <a:lnTo>
                  <a:pt x="541" y="1324"/>
                </a:lnTo>
                <a:lnTo>
                  <a:pt x="539" y="1345"/>
                </a:lnTo>
                <a:lnTo>
                  <a:pt x="539" y="1345"/>
                </a:lnTo>
                <a:lnTo>
                  <a:pt x="539" y="1356"/>
                </a:lnTo>
                <a:lnTo>
                  <a:pt x="541" y="1368"/>
                </a:lnTo>
                <a:lnTo>
                  <a:pt x="545" y="1393"/>
                </a:lnTo>
                <a:lnTo>
                  <a:pt x="550" y="1415"/>
                </a:lnTo>
                <a:lnTo>
                  <a:pt x="553" y="1424"/>
                </a:lnTo>
                <a:lnTo>
                  <a:pt x="553" y="1424"/>
                </a:lnTo>
                <a:lnTo>
                  <a:pt x="553" y="1448"/>
                </a:lnTo>
                <a:lnTo>
                  <a:pt x="551" y="1483"/>
                </a:lnTo>
                <a:lnTo>
                  <a:pt x="551" y="1483"/>
                </a:lnTo>
                <a:lnTo>
                  <a:pt x="553" y="1492"/>
                </a:lnTo>
                <a:lnTo>
                  <a:pt x="555" y="1500"/>
                </a:lnTo>
                <a:lnTo>
                  <a:pt x="559" y="1507"/>
                </a:lnTo>
                <a:lnTo>
                  <a:pt x="559" y="1507"/>
                </a:lnTo>
                <a:lnTo>
                  <a:pt x="554" y="1528"/>
                </a:lnTo>
                <a:lnTo>
                  <a:pt x="551" y="1548"/>
                </a:lnTo>
                <a:lnTo>
                  <a:pt x="550" y="1559"/>
                </a:lnTo>
                <a:lnTo>
                  <a:pt x="550" y="1568"/>
                </a:lnTo>
                <a:lnTo>
                  <a:pt x="550" y="1568"/>
                </a:lnTo>
                <a:lnTo>
                  <a:pt x="551" y="1593"/>
                </a:lnTo>
                <a:lnTo>
                  <a:pt x="555" y="1627"/>
                </a:lnTo>
                <a:lnTo>
                  <a:pt x="562" y="1682"/>
                </a:lnTo>
                <a:lnTo>
                  <a:pt x="562" y="1682"/>
                </a:lnTo>
                <a:lnTo>
                  <a:pt x="565" y="1730"/>
                </a:lnTo>
                <a:lnTo>
                  <a:pt x="565" y="1758"/>
                </a:lnTo>
                <a:lnTo>
                  <a:pt x="563" y="1768"/>
                </a:lnTo>
                <a:lnTo>
                  <a:pt x="562" y="1776"/>
                </a:lnTo>
                <a:lnTo>
                  <a:pt x="562" y="1776"/>
                </a:lnTo>
                <a:lnTo>
                  <a:pt x="562" y="1783"/>
                </a:lnTo>
                <a:lnTo>
                  <a:pt x="562" y="1788"/>
                </a:lnTo>
                <a:lnTo>
                  <a:pt x="563" y="1798"/>
                </a:lnTo>
                <a:lnTo>
                  <a:pt x="567" y="1808"/>
                </a:lnTo>
                <a:lnTo>
                  <a:pt x="570" y="1823"/>
                </a:lnTo>
                <a:lnTo>
                  <a:pt x="570" y="1823"/>
                </a:lnTo>
                <a:lnTo>
                  <a:pt x="573" y="1838"/>
                </a:lnTo>
                <a:lnTo>
                  <a:pt x="573" y="1851"/>
                </a:lnTo>
                <a:lnTo>
                  <a:pt x="571" y="1878"/>
                </a:lnTo>
                <a:lnTo>
                  <a:pt x="571" y="1878"/>
                </a:lnTo>
                <a:lnTo>
                  <a:pt x="567" y="1911"/>
                </a:lnTo>
                <a:lnTo>
                  <a:pt x="563" y="1934"/>
                </a:lnTo>
                <a:lnTo>
                  <a:pt x="563" y="1934"/>
                </a:lnTo>
                <a:lnTo>
                  <a:pt x="565" y="1942"/>
                </a:lnTo>
                <a:lnTo>
                  <a:pt x="567" y="1958"/>
                </a:lnTo>
                <a:lnTo>
                  <a:pt x="571" y="1985"/>
                </a:lnTo>
                <a:lnTo>
                  <a:pt x="571" y="1985"/>
                </a:lnTo>
                <a:lnTo>
                  <a:pt x="577" y="2007"/>
                </a:lnTo>
                <a:lnTo>
                  <a:pt x="579" y="2031"/>
                </a:lnTo>
                <a:lnTo>
                  <a:pt x="579" y="2031"/>
                </a:lnTo>
                <a:lnTo>
                  <a:pt x="582" y="2058"/>
                </a:lnTo>
                <a:lnTo>
                  <a:pt x="582" y="2075"/>
                </a:lnTo>
                <a:lnTo>
                  <a:pt x="583" y="2090"/>
                </a:lnTo>
                <a:lnTo>
                  <a:pt x="583" y="2090"/>
                </a:lnTo>
                <a:lnTo>
                  <a:pt x="583" y="2107"/>
                </a:lnTo>
                <a:lnTo>
                  <a:pt x="585" y="2127"/>
                </a:lnTo>
                <a:lnTo>
                  <a:pt x="589" y="2165"/>
                </a:lnTo>
                <a:lnTo>
                  <a:pt x="589" y="2165"/>
                </a:lnTo>
                <a:lnTo>
                  <a:pt x="591" y="2171"/>
                </a:lnTo>
                <a:lnTo>
                  <a:pt x="594" y="2179"/>
                </a:lnTo>
                <a:lnTo>
                  <a:pt x="603" y="2198"/>
                </a:lnTo>
                <a:lnTo>
                  <a:pt x="615" y="2221"/>
                </a:lnTo>
                <a:lnTo>
                  <a:pt x="615" y="2221"/>
                </a:lnTo>
                <a:lnTo>
                  <a:pt x="619" y="2225"/>
                </a:lnTo>
                <a:lnTo>
                  <a:pt x="626" y="2230"/>
                </a:lnTo>
                <a:lnTo>
                  <a:pt x="637" y="2238"/>
                </a:lnTo>
                <a:lnTo>
                  <a:pt x="637" y="2238"/>
                </a:lnTo>
                <a:lnTo>
                  <a:pt x="619" y="2238"/>
                </a:lnTo>
                <a:lnTo>
                  <a:pt x="605" y="2240"/>
                </a:lnTo>
                <a:lnTo>
                  <a:pt x="598" y="2241"/>
                </a:lnTo>
                <a:lnTo>
                  <a:pt x="593" y="2242"/>
                </a:lnTo>
                <a:lnTo>
                  <a:pt x="593" y="2242"/>
                </a:lnTo>
                <a:lnTo>
                  <a:pt x="587" y="2246"/>
                </a:lnTo>
                <a:lnTo>
                  <a:pt x="585" y="2250"/>
                </a:lnTo>
                <a:lnTo>
                  <a:pt x="581" y="2258"/>
                </a:lnTo>
                <a:lnTo>
                  <a:pt x="578" y="2266"/>
                </a:lnTo>
                <a:lnTo>
                  <a:pt x="578" y="2269"/>
                </a:lnTo>
                <a:lnTo>
                  <a:pt x="578" y="2269"/>
                </a:lnTo>
                <a:lnTo>
                  <a:pt x="577" y="2281"/>
                </a:lnTo>
                <a:lnTo>
                  <a:pt x="575" y="2292"/>
                </a:lnTo>
                <a:lnTo>
                  <a:pt x="577" y="2302"/>
                </a:lnTo>
                <a:lnTo>
                  <a:pt x="577" y="2302"/>
                </a:lnTo>
                <a:lnTo>
                  <a:pt x="578" y="2308"/>
                </a:lnTo>
                <a:lnTo>
                  <a:pt x="582" y="2312"/>
                </a:lnTo>
                <a:lnTo>
                  <a:pt x="587" y="2314"/>
                </a:lnTo>
                <a:lnTo>
                  <a:pt x="593" y="2317"/>
                </a:lnTo>
                <a:lnTo>
                  <a:pt x="606" y="2320"/>
                </a:lnTo>
                <a:lnTo>
                  <a:pt x="617" y="2322"/>
                </a:lnTo>
                <a:lnTo>
                  <a:pt x="617" y="2322"/>
                </a:lnTo>
                <a:lnTo>
                  <a:pt x="623" y="2324"/>
                </a:lnTo>
                <a:lnTo>
                  <a:pt x="631" y="2324"/>
                </a:lnTo>
                <a:lnTo>
                  <a:pt x="649" y="2322"/>
                </a:lnTo>
                <a:lnTo>
                  <a:pt x="663" y="2321"/>
                </a:lnTo>
                <a:lnTo>
                  <a:pt x="669" y="2321"/>
                </a:lnTo>
                <a:lnTo>
                  <a:pt x="670" y="2321"/>
                </a:lnTo>
                <a:lnTo>
                  <a:pt x="670" y="2321"/>
                </a:lnTo>
                <a:lnTo>
                  <a:pt x="673" y="2324"/>
                </a:lnTo>
                <a:lnTo>
                  <a:pt x="677" y="2325"/>
                </a:lnTo>
                <a:lnTo>
                  <a:pt x="701" y="2328"/>
                </a:lnTo>
                <a:lnTo>
                  <a:pt x="701" y="2328"/>
                </a:lnTo>
                <a:lnTo>
                  <a:pt x="710" y="2328"/>
                </a:lnTo>
                <a:lnTo>
                  <a:pt x="722" y="2326"/>
                </a:lnTo>
                <a:lnTo>
                  <a:pt x="748" y="2322"/>
                </a:lnTo>
                <a:lnTo>
                  <a:pt x="772" y="2317"/>
                </a:lnTo>
                <a:lnTo>
                  <a:pt x="785" y="2313"/>
                </a:lnTo>
                <a:lnTo>
                  <a:pt x="785" y="2313"/>
                </a:lnTo>
                <a:lnTo>
                  <a:pt x="790" y="2310"/>
                </a:lnTo>
                <a:lnTo>
                  <a:pt x="792" y="2308"/>
                </a:lnTo>
                <a:lnTo>
                  <a:pt x="792" y="2305"/>
                </a:lnTo>
                <a:lnTo>
                  <a:pt x="792" y="2301"/>
                </a:lnTo>
                <a:lnTo>
                  <a:pt x="792" y="2301"/>
                </a:lnTo>
                <a:lnTo>
                  <a:pt x="792" y="2294"/>
                </a:lnTo>
                <a:lnTo>
                  <a:pt x="789" y="2286"/>
                </a:lnTo>
                <a:lnTo>
                  <a:pt x="786" y="2277"/>
                </a:lnTo>
                <a:lnTo>
                  <a:pt x="786" y="2277"/>
                </a:lnTo>
                <a:lnTo>
                  <a:pt x="785" y="2272"/>
                </a:lnTo>
                <a:lnTo>
                  <a:pt x="782" y="2260"/>
                </a:lnTo>
                <a:lnTo>
                  <a:pt x="782" y="2260"/>
                </a:lnTo>
                <a:lnTo>
                  <a:pt x="776" y="2242"/>
                </a:lnTo>
                <a:lnTo>
                  <a:pt x="766" y="2221"/>
                </a:lnTo>
                <a:lnTo>
                  <a:pt x="765" y="2216"/>
                </a:lnTo>
                <a:close/>
                <a:moveTo>
                  <a:pt x="506" y="439"/>
                </a:moveTo>
                <a:lnTo>
                  <a:pt x="506" y="439"/>
                </a:lnTo>
                <a:lnTo>
                  <a:pt x="506" y="447"/>
                </a:lnTo>
                <a:lnTo>
                  <a:pt x="505" y="455"/>
                </a:lnTo>
                <a:lnTo>
                  <a:pt x="506" y="463"/>
                </a:lnTo>
                <a:lnTo>
                  <a:pt x="506" y="463"/>
                </a:lnTo>
                <a:lnTo>
                  <a:pt x="509" y="471"/>
                </a:lnTo>
                <a:lnTo>
                  <a:pt x="514" y="480"/>
                </a:lnTo>
                <a:lnTo>
                  <a:pt x="521" y="491"/>
                </a:lnTo>
                <a:lnTo>
                  <a:pt x="514" y="491"/>
                </a:lnTo>
                <a:lnTo>
                  <a:pt x="514" y="491"/>
                </a:lnTo>
                <a:lnTo>
                  <a:pt x="513" y="492"/>
                </a:lnTo>
                <a:lnTo>
                  <a:pt x="506" y="504"/>
                </a:lnTo>
                <a:lnTo>
                  <a:pt x="506" y="504"/>
                </a:lnTo>
                <a:lnTo>
                  <a:pt x="505" y="510"/>
                </a:lnTo>
                <a:lnTo>
                  <a:pt x="506" y="516"/>
                </a:lnTo>
                <a:lnTo>
                  <a:pt x="510" y="522"/>
                </a:lnTo>
                <a:lnTo>
                  <a:pt x="514" y="528"/>
                </a:lnTo>
                <a:lnTo>
                  <a:pt x="531" y="548"/>
                </a:lnTo>
                <a:lnTo>
                  <a:pt x="531" y="548"/>
                </a:lnTo>
                <a:lnTo>
                  <a:pt x="534" y="551"/>
                </a:lnTo>
                <a:lnTo>
                  <a:pt x="538" y="554"/>
                </a:lnTo>
                <a:lnTo>
                  <a:pt x="546" y="556"/>
                </a:lnTo>
                <a:lnTo>
                  <a:pt x="557" y="556"/>
                </a:lnTo>
                <a:lnTo>
                  <a:pt x="563" y="567"/>
                </a:lnTo>
                <a:lnTo>
                  <a:pt x="563" y="567"/>
                </a:lnTo>
                <a:lnTo>
                  <a:pt x="569" y="583"/>
                </a:lnTo>
                <a:lnTo>
                  <a:pt x="573" y="595"/>
                </a:lnTo>
                <a:lnTo>
                  <a:pt x="578" y="603"/>
                </a:lnTo>
                <a:lnTo>
                  <a:pt x="578" y="603"/>
                </a:lnTo>
                <a:lnTo>
                  <a:pt x="583" y="608"/>
                </a:lnTo>
                <a:lnTo>
                  <a:pt x="587" y="612"/>
                </a:lnTo>
                <a:lnTo>
                  <a:pt x="590" y="615"/>
                </a:lnTo>
                <a:lnTo>
                  <a:pt x="611" y="638"/>
                </a:lnTo>
                <a:lnTo>
                  <a:pt x="611" y="638"/>
                </a:lnTo>
                <a:lnTo>
                  <a:pt x="607" y="640"/>
                </a:lnTo>
                <a:lnTo>
                  <a:pt x="601" y="646"/>
                </a:lnTo>
                <a:lnTo>
                  <a:pt x="601" y="646"/>
                </a:lnTo>
                <a:lnTo>
                  <a:pt x="593" y="650"/>
                </a:lnTo>
                <a:lnTo>
                  <a:pt x="583" y="658"/>
                </a:lnTo>
                <a:lnTo>
                  <a:pt x="574" y="666"/>
                </a:lnTo>
                <a:lnTo>
                  <a:pt x="571" y="670"/>
                </a:lnTo>
                <a:lnTo>
                  <a:pt x="570" y="674"/>
                </a:lnTo>
                <a:lnTo>
                  <a:pt x="570" y="674"/>
                </a:lnTo>
                <a:lnTo>
                  <a:pt x="571" y="676"/>
                </a:lnTo>
                <a:lnTo>
                  <a:pt x="574" y="678"/>
                </a:lnTo>
                <a:lnTo>
                  <a:pt x="577" y="679"/>
                </a:lnTo>
                <a:lnTo>
                  <a:pt x="579" y="678"/>
                </a:lnTo>
                <a:lnTo>
                  <a:pt x="586" y="675"/>
                </a:lnTo>
                <a:lnTo>
                  <a:pt x="589" y="674"/>
                </a:lnTo>
                <a:lnTo>
                  <a:pt x="589" y="674"/>
                </a:lnTo>
                <a:lnTo>
                  <a:pt x="578" y="686"/>
                </a:lnTo>
                <a:lnTo>
                  <a:pt x="578" y="686"/>
                </a:lnTo>
                <a:lnTo>
                  <a:pt x="567" y="696"/>
                </a:lnTo>
                <a:lnTo>
                  <a:pt x="562" y="703"/>
                </a:lnTo>
                <a:lnTo>
                  <a:pt x="559" y="706"/>
                </a:lnTo>
                <a:lnTo>
                  <a:pt x="559" y="706"/>
                </a:lnTo>
                <a:lnTo>
                  <a:pt x="553" y="699"/>
                </a:lnTo>
                <a:lnTo>
                  <a:pt x="542" y="688"/>
                </a:lnTo>
                <a:lnTo>
                  <a:pt x="542" y="688"/>
                </a:lnTo>
                <a:lnTo>
                  <a:pt x="534" y="680"/>
                </a:lnTo>
                <a:lnTo>
                  <a:pt x="526" y="672"/>
                </a:lnTo>
                <a:lnTo>
                  <a:pt x="526" y="672"/>
                </a:lnTo>
                <a:lnTo>
                  <a:pt x="514" y="660"/>
                </a:lnTo>
                <a:lnTo>
                  <a:pt x="510" y="652"/>
                </a:lnTo>
                <a:lnTo>
                  <a:pt x="501" y="650"/>
                </a:lnTo>
                <a:lnTo>
                  <a:pt x="476" y="440"/>
                </a:lnTo>
                <a:lnTo>
                  <a:pt x="506" y="4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540578" y="2753924"/>
            <a:ext cx="822625" cy="1717231"/>
          </a:xfrm>
          <a:custGeom>
            <a:avLst/>
            <a:gdLst>
              <a:gd name="T0" fmla="*/ 434 w 1119"/>
              <a:gd name="T1" fmla="*/ 2298 h 2337"/>
              <a:gd name="T2" fmla="*/ 529 w 1119"/>
              <a:gd name="T3" fmla="*/ 2325 h 2337"/>
              <a:gd name="T4" fmla="*/ 713 w 1119"/>
              <a:gd name="T5" fmla="*/ 2332 h 2337"/>
              <a:gd name="T6" fmla="*/ 831 w 1119"/>
              <a:gd name="T7" fmla="*/ 2298 h 2337"/>
              <a:gd name="T8" fmla="*/ 767 w 1119"/>
              <a:gd name="T9" fmla="*/ 2269 h 2337"/>
              <a:gd name="T10" fmla="*/ 670 w 1119"/>
              <a:gd name="T11" fmla="*/ 2171 h 2337"/>
              <a:gd name="T12" fmla="*/ 660 w 1119"/>
              <a:gd name="T13" fmla="*/ 2095 h 2337"/>
              <a:gd name="T14" fmla="*/ 712 w 1119"/>
              <a:gd name="T15" fmla="*/ 1844 h 2337"/>
              <a:gd name="T16" fmla="*/ 738 w 1119"/>
              <a:gd name="T17" fmla="*/ 1569 h 2337"/>
              <a:gd name="T18" fmla="*/ 741 w 1119"/>
              <a:gd name="T19" fmla="*/ 1445 h 2337"/>
              <a:gd name="T20" fmla="*/ 706 w 1119"/>
              <a:gd name="T21" fmla="*/ 1210 h 2337"/>
              <a:gd name="T22" fmla="*/ 881 w 1119"/>
              <a:gd name="T23" fmla="*/ 1073 h 2337"/>
              <a:gd name="T24" fmla="*/ 937 w 1119"/>
              <a:gd name="T25" fmla="*/ 945 h 2337"/>
              <a:gd name="T26" fmla="*/ 847 w 1119"/>
              <a:gd name="T27" fmla="*/ 953 h 2337"/>
              <a:gd name="T28" fmla="*/ 817 w 1119"/>
              <a:gd name="T29" fmla="*/ 978 h 2337"/>
              <a:gd name="T30" fmla="*/ 705 w 1119"/>
              <a:gd name="T31" fmla="*/ 998 h 2337"/>
              <a:gd name="T32" fmla="*/ 686 w 1119"/>
              <a:gd name="T33" fmla="*/ 942 h 2337"/>
              <a:gd name="T34" fmla="*/ 706 w 1119"/>
              <a:gd name="T35" fmla="*/ 862 h 2337"/>
              <a:gd name="T36" fmla="*/ 684 w 1119"/>
              <a:gd name="T37" fmla="*/ 870 h 2337"/>
              <a:gd name="T38" fmla="*/ 674 w 1119"/>
              <a:gd name="T39" fmla="*/ 918 h 2337"/>
              <a:gd name="T40" fmla="*/ 656 w 1119"/>
              <a:gd name="T41" fmla="*/ 838 h 2337"/>
              <a:gd name="T42" fmla="*/ 629 w 1119"/>
              <a:gd name="T43" fmla="*/ 753 h 2337"/>
              <a:gd name="T44" fmla="*/ 609 w 1119"/>
              <a:gd name="T45" fmla="*/ 688 h 2337"/>
              <a:gd name="T46" fmla="*/ 616 w 1119"/>
              <a:gd name="T47" fmla="*/ 652 h 2337"/>
              <a:gd name="T48" fmla="*/ 626 w 1119"/>
              <a:gd name="T49" fmla="*/ 643 h 2337"/>
              <a:gd name="T50" fmla="*/ 645 w 1119"/>
              <a:gd name="T51" fmla="*/ 618 h 2337"/>
              <a:gd name="T52" fmla="*/ 664 w 1119"/>
              <a:gd name="T53" fmla="*/ 563 h 2337"/>
              <a:gd name="T54" fmla="*/ 705 w 1119"/>
              <a:gd name="T55" fmla="*/ 498 h 2337"/>
              <a:gd name="T56" fmla="*/ 876 w 1119"/>
              <a:gd name="T57" fmla="*/ 397 h 2337"/>
              <a:gd name="T58" fmla="*/ 1051 w 1119"/>
              <a:gd name="T59" fmla="*/ 397 h 2337"/>
              <a:gd name="T60" fmla="*/ 1100 w 1119"/>
              <a:gd name="T61" fmla="*/ 347 h 2337"/>
              <a:gd name="T62" fmla="*/ 1108 w 1119"/>
              <a:gd name="T63" fmla="*/ 336 h 2337"/>
              <a:gd name="T64" fmla="*/ 919 w 1119"/>
              <a:gd name="T65" fmla="*/ 167 h 2337"/>
              <a:gd name="T66" fmla="*/ 726 w 1119"/>
              <a:gd name="T67" fmla="*/ 108 h 2337"/>
              <a:gd name="T68" fmla="*/ 533 w 1119"/>
              <a:gd name="T69" fmla="*/ 1 h 2337"/>
              <a:gd name="T70" fmla="*/ 514 w 1119"/>
              <a:gd name="T71" fmla="*/ 96 h 2337"/>
              <a:gd name="T72" fmla="*/ 238 w 1119"/>
              <a:gd name="T73" fmla="*/ 199 h 2337"/>
              <a:gd name="T74" fmla="*/ 29 w 1119"/>
              <a:gd name="T75" fmla="*/ 427 h 2337"/>
              <a:gd name="T76" fmla="*/ 79 w 1119"/>
              <a:gd name="T77" fmla="*/ 464 h 2337"/>
              <a:gd name="T78" fmla="*/ 239 w 1119"/>
              <a:gd name="T79" fmla="*/ 498 h 2337"/>
              <a:gd name="T80" fmla="*/ 402 w 1119"/>
              <a:gd name="T81" fmla="*/ 458 h 2337"/>
              <a:gd name="T82" fmla="*/ 427 w 1119"/>
              <a:gd name="T83" fmla="*/ 490 h 2337"/>
              <a:gd name="T84" fmla="*/ 435 w 1119"/>
              <a:gd name="T85" fmla="*/ 527 h 2337"/>
              <a:gd name="T86" fmla="*/ 411 w 1119"/>
              <a:gd name="T87" fmla="*/ 567 h 2337"/>
              <a:gd name="T88" fmla="*/ 390 w 1119"/>
              <a:gd name="T89" fmla="*/ 614 h 2337"/>
              <a:gd name="T90" fmla="*/ 365 w 1119"/>
              <a:gd name="T91" fmla="*/ 671 h 2337"/>
              <a:gd name="T92" fmla="*/ 280 w 1119"/>
              <a:gd name="T93" fmla="*/ 751 h 2337"/>
              <a:gd name="T94" fmla="*/ 275 w 1119"/>
              <a:gd name="T95" fmla="*/ 797 h 2337"/>
              <a:gd name="T96" fmla="*/ 268 w 1119"/>
              <a:gd name="T97" fmla="*/ 955 h 2337"/>
              <a:gd name="T98" fmla="*/ 303 w 1119"/>
              <a:gd name="T99" fmla="*/ 1062 h 2337"/>
              <a:gd name="T100" fmla="*/ 322 w 1119"/>
              <a:gd name="T101" fmla="*/ 1221 h 2337"/>
              <a:gd name="T102" fmla="*/ 355 w 1119"/>
              <a:gd name="T103" fmla="*/ 1356 h 2337"/>
              <a:gd name="T104" fmla="*/ 366 w 1119"/>
              <a:gd name="T105" fmla="*/ 1441 h 2337"/>
              <a:gd name="T106" fmla="*/ 385 w 1119"/>
              <a:gd name="T107" fmla="*/ 1484 h 2337"/>
              <a:gd name="T108" fmla="*/ 433 w 1119"/>
              <a:gd name="T109" fmla="*/ 1556 h 2337"/>
              <a:gd name="T110" fmla="*/ 449 w 1119"/>
              <a:gd name="T111" fmla="*/ 1652 h 2337"/>
              <a:gd name="T112" fmla="*/ 427 w 1119"/>
              <a:gd name="T113" fmla="*/ 1723 h 2337"/>
              <a:gd name="T114" fmla="*/ 397 w 1119"/>
              <a:gd name="T115" fmla="*/ 1953 h 2337"/>
              <a:gd name="T116" fmla="*/ 401 w 1119"/>
              <a:gd name="T117" fmla="*/ 2109 h 2337"/>
              <a:gd name="T118" fmla="*/ 402 w 1119"/>
              <a:gd name="T119" fmla="*/ 2194 h 2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9" h="2337">
                <a:moveTo>
                  <a:pt x="407" y="2253"/>
                </a:moveTo>
                <a:lnTo>
                  <a:pt x="421" y="2258"/>
                </a:lnTo>
                <a:lnTo>
                  <a:pt x="421" y="2258"/>
                </a:lnTo>
                <a:lnTo>
                  <a:pt x="421" y="2266"/>
                </a:lnTo>
                <a:lnTo>
                  <a:pt x="421" y="2276"/>
                </a:lnTo>
                <a:lnTo>
                  <a:pt x="421" y="2276"/>
                </a:lnTo>
                <a:lnTo>
                  <a:pt x="422" y="2281"/>
                </a:lnTo>
                <a:lnTo>
                  <a:pt x="426" y="2288"/>
                </a:lnTo>
                <a:lnTo>
                  <a:pt x="430" y="2296"/>
                </a:lnTo>
                <a:lnTo>
                  <a:pt x="434" y="2298"/>
                </a:lnTo>
                <a:lnTo>
                  <a:pt x="437" y="2300"/>
                </a:lnTo>
                <a:lnTo>
                  <a:pt x="437" y="2300"/>
                </a:lnTo>
                <a:lnTo>
                  <a:pt x="442" y="2300"/>
                </a:lnTo>
                <a:lnTo>
                  <a:pt x="450" y="2300"/>
                </a:lnTo>
                <a:lnTo>
                  <a:pt x="473" y="2300"/>
                </a:lnTo>
                <a:lnTo>
                  <a:pt x="503" y="2297"/>
                </a:lnTo>
                <a:lnTo>
                  <a:pt x="523" y="2289"/>
                </a:lnTo>
                <a:lnTo>
                  <a:pt x="523" y="2289"/>
                </a:lnTo>
                <a:lnTo>
                  <a:pt x="529" y="2325"/>
                </a:lnTo>
                <a:lnTo>
                  <a:pt x="529" y="2325"/>
                </a:lnTo>
                <a:lnTo>
                  <a:pt x="530" y="2328"/>
                </a:lnTo>
                <a:lnTo>
                  <a:pt x="534" y="2329"/>
                </a:lnTo>
                <a:lnTo>
                  <a:pt x="545" y="2333"/>
                </a:lnTo>
                <a:lnTo>
                  <a:pt x="557" y="2337"/>
                </a:lnTo>
                <a:lnTo>
                  <a:pt x="566" y="2337"/>
                </a:lnTo>
                <a:lnTo>
                  <a:pt x="566" y="2337"/>
                </a:lnTo>
                <a:lnTo>
                  <a:pt x="594" y="2337"/>
                </a:lnTo>
                <a:lnTo>
                  <a:pt x="652" y="2336"/>
                </a:lnTo>
                <a:lnTo>
                  <a:pt x="684" y="2334"/>
                </a:lnTo>
                <a:lnTo>
                  <a:pt x="713" y="2332"/>
                </a:lnTo>
                <a:lnTo>
                  <a:pt x="737" y="2329"/>
                </a:lnTo>
                <a:lnTo>
                  <a:pt x="747" y="2326"/>
                </a:lnTo>
                <a:lnTo>
                  <a:pt x="752" y="2325"/>
                </a:lnTo>
                <a:lnTo>
                  <a:pt x="752" y="2325"/>
                </a:lnTo>
                <a:lnTo>
                  <a:pt x="764" y="2321"/>
                </a:lnTo>
                <a:lnTo>
                  <a:pt x="777" y="2317"/>
                </a:lnTo>
                <a:lnTo>
                  <a:pt x="804" y="2310"/>
                </a:lnTo>
                <a:lnTo>
                  <a:pt x="816" y="2306"/>
                </a:lnTo>
                <a:lnTo>
                  <a:pt x="825" y="2302"/>
                </a:lnTo>
                <a:lnTo>
                  <a:pt x="831" y="2298"/>
                </a:lnTo>
                <a:lnTo>
                  <a:pt x="832" y="2296"/>
                </a:lnTo>
                <a:lnTo>
                  <a:pt x="832" y="2292"/>
                </a:lnTo>
                <a:lnTo>
                  <a:pt x="832" y="2292"/>
                </a:lnTo>
                <a:lnTo>
                  <a:pt x="832" y="2289"/>
                </a:lnTo>
                <a:lnTo>
                  <a:pt x="829" y="2286"/>
                </a:lnTo>
                <a:lnTo>
                  <a:pt x="821" y="2281"/>
                </a:lnTo>
                <a:lnTo>
                  <a:pt x="811" y="2277"/>
                </a:lnTo>
                <a:lnTo>
                  <a:pt x="799" y="2274"/>
                </a:lnTo>
                <a:lnTo>
                  <a:pt x="776" y="2270"/>
                </a:lnTo>
                <a:lnTo>
                  <a:pt x="767" y="2269"/>
                </a:lnTo>
                <a:lnTo>
                  <a:pt x="734" y="2257"/>
                </a:lnTo>
                <a:lnTo>
                  <a:pt x="734" y="2257"/>
                </a:lnTo>
                <a:lnTo>
                  <a:pt x="714" y="2222"/>
                </a:lnTo>
                <a:lnTo>
                  <a:pt x="714" y="2222"/>
                </a:lnTo>
                <a:lnTo>
                  <a:pt x="708" y="2213"/>
                </a:lnTo>
                <a:lnTo>
                  <a:pt x="698" y="2204"/>
                </a:lnTo>
                <a:lnTo>
                  <a:pt x="686" y="2193"/>
                </a:lnTo>
                <a:lnTo>
                  <a:pt x="669" y="2174"/>
                </a:lnTo>
                <a:lnTo>
                  <a:pt x="669" y="2174"/>
                </a:lnTo>
                <a:lnTo>
                  <a:pt x="670" y="2171"/>
                </a:lnTo>
                <a:lnTo>
                  <a:pt x="674" y="2165"/>
                </a:lnTo>
                <a:lnTo>
                  <a:pt x="676" y="2161"/>
                </a:lnTo>
                <a:lnTo>
                  <a:pt x="676" y="2154"/>
                </a:lnTo>
                <a:lnTo>
                  <a:pt x="674" y="2147"/>
                </a:lnTo>
                <a:lnTo>
                  <a:pt x="672" y="2138"/>
                </a:lnTo>
                <a:lnTo>
                  <a:pt x="672" y="2138"/>
                </a:lnTo>
                <a:lnTo>
                  <a:pt x="665" y="2122"/>
                </a:lnTo>
                <a:lnTo>
                  <a:pt x="661" y="2110"/>
                </a:lnTo>
                <a:lnTo>
                  <a:pt x="660" y="2101"/>
                </a:lnTo>
                <a:lnTo>
                  <a:pt x="660" y="2095"/>
                </a:lnTo>
                <a:lnTo>
                  <a:pt x="660" y="2095"/>
                </a:lnTo>
                <a:lnTo>
                  <a:pt x="674" y="1983"/>
                </a:lnTo>
                <a:lnTo>
                  <a:pt x="674" y="1983"/>
                </a:lnTo>
                <a:lnTo>
                  <a:pt x="689" y="1894"/>
                </a:lnTo>
                <a:lnTo>
                  <a:pt x="698" y="1855"/>
                </a:lnTo>
                <a:lnTo>
                  <a:pt x="698" y="1855"/>
                </a:lnTo>
                <a:lnTo>
                  <a:pt x="701" y="1854"/>
                </a:lnTo>
                <a:lnTo>
                  <a:pt x="705" y="1852"/>
                </a:lnTo>
                <a:lnTo>
                  <a:pt x="708" y="1848"/>
                </a:lnTo>
                <a:lnTo>
                  <a:pt x="712" y="1844"/>
                </a:lnTo>
                <a:lnTo>
                  <a:pt x="716" y="1838"/>
                </a:lnTo>
                <a:lnTo>
                  <a:pt x="718" y="1828"/>
                </a:lnTo>
                <a:lnTo>
                  <a:pt x="720" y="1818"/>
                </a:lnTo>
                <a:lnTo>
                  <a:pt x="720" y="1818"/>
                </a:lnTo>
                <a:lnTo>
                  <a:pt x="722" y="1732"/>
                </a:lnTo>
                <a:lnTo>
                  <a:pt x="724" y="1667"/>
                </a:lnTo>
                <a:lnTo>
                  <a:pt x="724" y="1667"/>
                </a:lnTo>
                <a:lnTo>
                  <a:pt x="732" y="1618"/>
                </a:lnTo>
                <a:lnTo>
                  <a:pt x="737" y="1585"/>
                </a:lnTo>
                <a:lnTo>
                  <a:pt x="738" y="1569"/>
                </a:lnTo>
                <a:lnTo>
                  <a:pt x="738" y="1569"/>
                </a:lnTo>
                <a:lnTo>
                  <a:pt x="740" y="1560"/>
                </a:lnTo>
                <a:lnTo>
                  <a:pt x="742" y="1545"/>
                </a:lnTo>
                <a:lnTo>
                  <a:pt x="745" y="1529"/>
                </a:lnTo>
                <a:lnTo>
                  <a:pt x="745" y="1521"/>
                </a:lnTo>
                <a:lnTo>
                  <a:pt x="745" y="1521"/>
                </a:lnTo>
                <a:lnTo>
                  <a:pt x="732" y="1456"/>
                </a:lnTo>
                <a:lnTo>
                  <a:pt x="732" y="1456"/>
                </a:lnTo>
                <a:lnTo>
                  <a:pt x="741" y="1445"/>
                </a:lnTo>
                <a:lnTo>
                  <a:pt x="741" y="1445"/>
                </a:lnTo>
                <a:lnTo>
                  <a:pt x="744" y="1441"/>
                </a:lnTo>
                <a:lnTo>
                  <a:pt x="748" y="1435"/>
                </a:lnTo>
                <a:lnTo>
                  <a:pt x="752" y="1427"/>
                </a:lnTo>
                <a:lnTo>
                  <a:pt x="726" y="1356"/>
                </a:lnTo>
                <a:lnTo>
                  <a:pt x="722" y="1260"/>
                </a:lnTo>
                <a:lnTo>
                  <a:pt x="722" y="1260"/>
                </a:lnTo>
                <a:lnTo>
                  <a:pt x="714" y="1240"/>
                </a:lnTo>
                <a:lnTo>
                  <a:pt x="709" y="1222"/>
                </a:lnTo>
                <a:lnTo>
                  <a:pt x="706" y="1216"/>
                </a:lnTo>
                <a:lnTo>
                  <a:pt x="706" y="1210"/>
                </a:lnTo>
                <a:lnTo>
                  <a:pt x="706" y="1210"/>
                </a:lnTo>
                <a:lnTo>
                  <a:pt x="706" y="1154"/>
                </a:lnTo>
                <a:lnTo>
                  <a:pt x="706" y="1154"/>
                </a:lnTo>
                <a:lnTo>
                  <a:pt x="783" y="1130"/>
                </a:lnTo>
                <a:lnTo>
                  <a:pt x="835" y="1112"/>
                </a:lnTo>
                <a:lnTo>
                  <a:pt x="853" y="1104"/>
                </a:lnTo>
                <a:lnTo>
                  <a:pt x="861" y="1100"/>
                </a:lnTo>
                <a:lnTo>
                  <a:pt x="861" y="1100"/>
                </a:lnTo>
                <a:lnTo>
                  <a:pt x="875" y="1082"/>
                </a:lnTo>
                <a:lnTo>
                  <a:pt x="881" y="1073"/>
                </a:lnTo>
                <a:lnTo>
                  <a:pt x="885" y="1066"/>
                </a:lnTo>
                <a:lnTo>
                  <a:pt x="887" y="1038"/>
                </a:lnTo>
                <a:lnTo>
                  <a:pt x="893" y="1017"/>
                </a:lnTo>
                <a:lnTo>
                  <a:pt x="899" y="986"/>
                </a:lnTo>
                <a:lnTo>
                  <a:pt x="897" y="977"/>
                </a:lnTo>
                <a:lnTo>
                  <a:pt x="939" y="949"/>
                </a:lnTo>
                <a:lnTo>
                  <a:pt x="939" y="949"/>
                </a:lnTo>
                <a:lnTo>
                  <a:pt x="939" y="949"/>
                </a:lnTo>
                <a:lnTo>
                  <a:pt x="937" y="945"/>
                </a:lnTo>
                <a:lnTo>
                  <a:pt x="937" y="945"/>
                </a:lnTo>
                <a:lnTo>
                  <a:pt x="931" y="941"/>
                </a:lnTo>
                <a:lnTo>
                  <a:pt x="920" y="937"/>
                </a:lnTo>
                <a:lnTo>
                  <a:pt x="903" y="931"/>
                </a:lnTo>
                <a:lnTo>
                  <a:pt x="892" y="931"/>
                </a:lnTo>
                <a:lnTo>
                  <a:pt x="852" y="962"/>
                </a:lnTo>
                <a:lnTo>
                  <a:pt x="852" y="962"/>
                </a:lnTo>
                <a:lnTo>
                  <a:pt x="851" y="957"/>
                </a:lnTo>
                <a:lnTo>
                  <a:pt x="849" y="953"/>
                </a:lnTo>
                <a:lnTo>
                  <a:pt x="848" y="953"/>
                </a:lnTo>
                <a:lnTo>
                  <a:pt x="847" y="953"/>
                </a:lnTo>
                <a:lnTo>
                  <a:pt x="847" y="953"/>
                </a:lnTo>
                <a:lnTo>
                  <a:pt x="844" y="954"/>
                </a:lnTo>
                <a:lnTo>
                  <a:pt x="843" y="957"/>
                </a:lnTo>
                <a:lnTo>
                  <a:pt x="840" y="966"/>
                </a:lnTo>
                <a:lnTo>
                  <a:pt x="837" y="978"/>
                </a:lnTo>
                <a:lnTo>
                  <a:pt x="837" y="978"/>
                </a:lnTo>
                <a:lnTo>
                  <a:pt x="833" y="977"/>
                </a:lnTo>
                <a:lnTo>
                  <a:pt x="827" y="975"/>
                </a:lnTo>
                <a:lnTo>
                  <a:pt x="827" y="975"/>
                </a:lnTo>
                <a:lnTo>
                  <a:pt x="817" y="978"/>
                </a:lnTo>
                <a:lnTo>
                  <a:pt x="800" y="987"/>
                </a:lnTo>
                <a:lnTo>
                  <a:pt x="776" y="1001"/>
                </a:lnTo>
                <a:lnTo>
                  <a:pt x="776" y="1001"/>
                </a:lnTo>
                <a:lnTo>
                  <a:pt x="773" y="1002"/>
                </a:lnTo>
                <a:lnTo>
                  <a:pt x="768" y="1002"/>
                </a:lnTo>
                <a:lnTo>
                  <a:pt x="755" y="1002"/>
                </a:lnTo>
                <a:lnTo>
                  <a:pt x="733" y="999"/>
                </a:lnTo>
                <a:lnTo>
                  <a:pt x="733" y="999"/>
                </a:lnTo>
                <a:lnTo>
                  <a:pt x="716" y="999"/>
                </a:lnTo>
                <a:lnTo>
                  <a:pt x="705" y="998"/>
                </a:lnTo>
                <a:lnTo>
                  <a:pt x="701" y="997"/>
                </a:lnTo>
                <a:lnTo>
                  <a:pt x="698" y="994"/>
                </a:lnTo>
                <a:lnTo>
                  <a:pt x="698" y="994"/>
                </a:lnTo>
                <a:lnTo>
                  <a:pt x="686" y="954"/>
                </a:lnTo>
                <a:lnTo>
                  <a:pt x="686" y="954"/>
                </a:lnTo>
                <a:lnTo>
                  <a:pt x="685" y="946"/>
                </a:lnTo>
                <a:lnTo>
                  <a:pt x="685" y="943"/>
                </a:lnTo>
                <a:lnTo>
                  <a:pt x="685" y="942"/>
                </a:lnTo>
                <a:lnTo>
                  <a:pt x="686" y="942"/>
                </a:lnTo>
                <a:lnTo>
                  <a:pt x="686" y="942"/>
                </a:lnTo>
                <a:lnTo>
                  <a:pt x="697" y="927"/>
                </a:lnTo>
                <a:lnTo>
                  <a:pt x="705" y="915"/>
                </a:lnTo>
                <a:lnTo>
                  <a:pt x="708" y="909"/>
                </a:lnTo>
                <a:lnTo>
                  <a:pt x="709" y="903"/>
                </a:lnTo>
                <a:lnTo>
                  <a:pt x="709" y="903"/>
                </a:lnTo>
                <a:lnTo>
                  <a:pt x="710" y="891"/>
                </a:lnTo>
                <a:lnTo>
                  <a:pt x="710" y="881"/>
                </a:lnTo>
                <a:lnTo>
                  <a:pt x="709" y="870"/>
                </a:lnTo>
                <a:lnTo>
                  <a:pt x="706" y="862"/>
                </a:lnTo>
                <a:lnTo>
                  <a:pt x="706" y="862"/>
                </a:lnTo>
                <a:lnTo>
                  <a:pt x="702" y="857"/>
                </a:lnTo>
                <a:lnTo>
                  <a:pt x="702" y="855"/>
                </a:lnTo>
                <a:lnTo>
                  <a:pt x="700" y="855"/>
                </a:lnTo>
                <a:lnTo>
                  <a:pt x="700" y="855"/>
                </a:lnTo>
                <a:lnTo>
                  <a:pt x="696" y="857"/>
                </a:lnTo>
                <a:lnTo>
                  <a:pt x="690" y="859"/>
                </a:lnTo>
                <a:lnTo>
                  <a:pt x="686" y="862"/>
                </a:lnTo>
                <a:lnTo>
                  <a:pt x="684" y="865"/>
                </a:lnTo>
                <a:lnTo>
                  <a:pt x="684" y="865"/>
                </a:lnTo>
                <a:lnTo>
                  <a:pt x="684" y="870"/>
                </a:lnTo>
                <a:lnTo>
                  <a:pt x="685" y="878"/>
                </a:lnTo>
                <a:lnTo>
                  <a:pt x="685" y="878"/>
                </a:lnTo>
                <a:lnTo>
                  <a:pt x="686" y="891"/>
                </a:lnTo>
                <a:lnTo>
                  <a:pt x="686" y="897"/>
                </a:lnTo>
                <a:lnTo>
                  <a:pt x="685" y="903"/>
                </a:lnTo>
                <a:lnTo>
                  <a:pt x="685" y="903"/>
                </a:lnTo>
                <a:lnTo>
                  <a:pt x="681" y="909"/>
                </a:lnTo>
                <a:lnTo>
                  <a:pt x="678" y="914"/>
                </a:lnTo>
                <a:lnTo>
                  <a:pt x="674" y="918"/>
                </a:lnTo>
                <a:lnTo>
                  <a:pt x="674" y="918"/>
                </a:lnTo>
                <a:lnTo>
                  <a:pt x="674" y="901"/>
                </a:lnTo>
                <a:lnTo>
                  <a:pt x="673" y="887"/>
                </a:lnTo>
                <a:lnTo>
                  <a:pt x="672" y="879"/>
                </a:lnTo>
                <a:lnTo>
                  <a:pt x="672" y="879"/>
                </a:lnTo>
                <a:lnTo>
                  <a:pt x="658" y="847"/>
                </a:lnTo>
                <a:lnTo>
                  <a:pt x="658" y="847"/>
                </a:lnTo>
                <a:lnTo>
                  <a:pt x="657" y="843"/>
                </a:lnTo>
                <a:lnTo>
                  <a:pt x="656" y="841"/>
                </a:lnTo>
                <a:lnTo>
                  <a:pt x="656" y="838"/>
                </a:lnTo>
                <a:lnTo>
                  <a:pt x="656" y="838"/>
                </a:lnTo>
                <a:lnTo>
                  <a:pt x="662" y="814"/>
                </a:lnTo>
                <a:lnTo>
                  <a:pt x="665" y="798"/>
                </a:lnTo>
                <a:lnTo>
                  <a:pt x="666" y="791"/>
                </a:lnTo>
                <a:lnTo>
                  <a:pt x="666" y="789"/>
                </a:lnTo>
                <a:lnTo>
                  <a:pt x="666" y="789"/>
                </a:lnTo>
                <a:lnTo>
                  <a:pt x="661" y="785"/>
                </a:lnTo>
                <a:lnTo>
                  <a:pt x="652" y="781"/>
                </a:lnTo>
                <a:lnTo>
                  <a:pt x="638" y="775"/>
                </a:lnTo>
                <a:lnTo>
                  <a:pt x="638" y="775"/>
                </a:lnTo>
                <a:lnTo>
                  <a:pt x="629" y="753"/>
                </a:lnTo>
                <a:lnTo>
                  <a:pt x="621" y="737"/>
                </a:lnTo>
                <a:lnTo>
                  <a:pt x="616" y="730"/>
                </a:lnTo>
                <a:lnTo>
                  <a:pt x="612" y="726"/>
                </a:lnTo>
                <a:lnTo>
                  <a:pt x="612" y="726"/>
                </a:lnTo>
                <a:lnTo>
                  <a:pt x="602" y="719"/>
                </a:lnTo>
                <a:lnTo>
                  <a:pt x="600" y="716"/>
                </a:lnTo>
                <a:lnTo>
                  <a:pt x="600" y="716"/>
                </a:lnTo>
                <a:lnTo>
                  <a:pt x="604" y="706"/>
                </a:lnTo>
                <a:lnTo>
                  <a:pt x="608" y="698"/>
                </a:lnTo>
                <a:lnTo>
                  <a:pt x="609" y="688"/>
                </a:lnTo>
                <a:lnTo>
                  <a:pt x="609" y="688"/>
                </a:lnTo>
                <a:lnTo>
                  <a:pt x="608" y="684"/>
                </a:lnTo>
                <a:lnTo>
                  <a:pt x="608" y="680"/>
                </a:lnTo>
                <a:lnTo>
                  <a:pt x="604" y="672"/>
                </a:lnTo>
                <a:lnTo>
                  <a:pt x="597" y="664"/>
                </a:lnTo>
                <a:lnTo>
                  <a:pt x="598" y="652"/>
                </a:lnTo>
                <a:lnTo>
                  <a:pt x="598" y="652"/>
                </a:lnTo>
                <a:lnTo>
                  <a:pt x="606" y="652"/>
                </a:lnTo>
                <a:lnTo>
                  <a:pt x="613" y="652"/>
                </a:lnTo>
                <a:lnTo>
                  <a:pt x="616" y="652"/>
                </a:lnTo>
                <a:lnTo>
                  <a:pt x="617" y="651"/>
                </a:lnTo>
                <a:lnTo>
                  <a:pt x="617" y="651"/>
                </a:lnTo>
                <a:lnTo>
                  <a:pt x="618" y="647"/>
                </a:lnTo>
                <a:lnTo>
                  <a:pt x="618" y="646"/>
                </a:lnTo>
                <a:lnTo>
                  <a:pt x="620" y="644"/>
                </a:lnTo>
                <a:lnTo>
                  <a:pt x="620" y="644"/>
                </a:lnTo>
                <a:lnTo>
                  <a:pt x="622" y="646"/>
                </a:lnTo>
                <a:lnTo>
                  <a:pt x="624" y="646"/>
                </a:lnTo>
                <a:lnTo>
                  <a:pt x="626" y="643"/>
                </a:lnTo>
                <a:lnTo>
                  <a:pt x="626" y="643"/>
                </a:lnTo>
                <a:lnTo>
                  <a:pt x="628" y="639"/>
                </a:lnTo>
                <a:lnTo>
                  <a:pt x="630" y="634"/>
                </a:lnTo>
                <a:lnTo>
                  <a:pt x="632" y="628"/>
                </a:lnTo>
                <a:lnTo>
                  <a:pt x="632" y="628"/>
                </a:lnTo>
                <a:lnTo>
                  <a:pt x="638" y="628"/>
                </a:lnTo>
                <a:lnTo>
                  <a:pt x="644" y="628"/>
                </a:lnTo>
                <a:lnTo>
                  <a:pt x="645" y="627"/>
                </a:lnTo>
                <a:lnTo>
                  <a:pt x="645" y="624"/>
                </a:lnTo>
                <a:lnTo>
                  <a:pt x="645" y="624"/>
                </a:lnTo>
                <a:lnTo>
                  <a:pt x="645" y="618"/>
                </a:lnTo>
                <a:lnTo>
                  <a:pt x="645" y="607"/>
                </a:lnTo>
                <a:lnTo>
                  <a:pt x="645" y="594"/>
                </a:lnTo>
                <a:lnTo>
                  <a:pt x="645" y="580"/>
                </a:lnTo>
                <a:lnTo>
                  <a:pt x="645" y="580"/>
                </a:lnTo>
                <a:lnTo>
                  <a:pt x="654" y="571"/>
                </a:lnTo>
                <a:lnTo>
                  <a:pt x="654" y="571"/>
                </a:lnTo>
                <a:lnTo>
                  <a:pt x="660" y="567"/>
                </a:lnTo>
                <a:lnTo>
                  <a:pt x="662" y="564"/>
                </a:lnTo>
                <a:lnTo>
                  <a:pt x="664" y="563"/>
                </a:lnTo>
                <a:lnTo>
                  <a:pt x="664" y="563"/>
                </a:lnTo>
                <a:lnTo>
                  <a:pt x="665" y="552"/>
                </a:lnTo>
                <a:lnTo>
                  <a:pt x="665" y="543"/>
                </a:lnTo>
                <a:lnTo>
                  <a:pt x="669" y="507"/>
                </a:lnTo>
                <a:lnTo>
                  <a:pt x="690" y="506"/>
                </a:lnTo>
                <a:lnTo>
                  <a:pt x="690" y="506"/>
                </a:lnTo>
                <a:lnTo>
                  <a:pt x="697" y="503"/>
                </a:lnTo>
                <a:lnTo>
                  <a:pt x="702" y="502"/>
                </a:lnTo>
                <a:lnTo>
                  <a:pt x="704" y="499"/>
                </a:lnTo>
                <a:lnTo>
                  <a:pt x="705" y="498"/>
                </a:lnTo>
                <a:lnTo>
                  <a:pt x="705" y="498"/>
                </a:lnTo>
                <a:lnTo>
                  <a:pt x="705" y="491"/>
                </a:lnTo>
                <a:lnTo>
                  <a:pt x="704" y="480"/>
                </a:lnTo>
                <a:lnTo>
                  <a:pt x="701" y="468"/>
                </a:lnTo>
                <a:lnTo>
                  <a:pt x="686" y="459"/>
                </a:lnTo>
                <a:lnTo>
                  <a:pt x="678" y="448"/>
                </a:lnTo>
                <a:lnTo>
                  <a:pt x="680" y="435"/>
                </a:lnTo>
                <a:lnTo>
                  <a:pt x="680" y="435"/>
                </a:lnTo>
                <a:lnTo>
                  <a:pt x="771" y="416"/>
                </a:lnTo>
                <a:lnTo>
                  <a:pt x="844" y="403"/>
                </a:lnTo>
                <a:lnTo>
                  <a:pt x="876" y="397"/>
                </a:lnTo>
                <a:lnTo>
                  <a:pt x="899" y="395"/>
                </a:lnTo>
                <a:lnTo>
                  <a:pt x="899" y="395"/>
                </a:lnTo>
                <a:lnTo>
                  <a:pt x="941" y="391"/>
                </a:lnTo>
                <a:lnTo>
                  <a:pt x="984" y="385"/>
                </a:lnTo>
                <a:lnTo>
                  <a:pt x="1031" y="377"/>
                </a:lnTo>
                <a:lnTo>
                  <a:pt x="1031" y="377"/>
                </a:lnTo>
                <a:lnTo>
                  <a:pt x="1040" y="388"/>
                </a:lnTo>
                <a:lnTo>
                  <a:pt x="1047" y="395"/>
                </a:lnTo>
                <a:lnTo>
                  <a:pt x="1050" y="397"/>
                </a:lnTo>
                <a:lnTo>
                  <a:pt x="1051" y="397"/>
                </a:lnTo>
                <a:lnTo>
                  <a:pt x="1051" y="397"/>
                </a:lnTo>
                <a:lnTo>
                  <a:pt x="1056" y="393"/>
                </a:lnTo>
                <a:lnTo>
                  <a:pt x="1058" y="392"/>
                </a:lnTo>
                <a:lnTo>
                  <a:pt x="1056" y="391"/>
                </a:lnTo>
                <a:lnTo>
                  <a:pt x="1056" y="391"/>
                </a:lnTo>
                <a:lnTo>
                  <a:pt x="1054" y="387"/>
                </a:lnTo>
                <a:lnTo>
                  <a:pt x="1050" y="381"/>
                </a:lnTo>
                <a:lnTo>
                  <a:pt x="1044" y="372"/>
                </a:lnTo>
                <a:lnTo>
                  <a:pt x="1100" y="347"/>
                </a:lnTo>
                <a:lnTo>
                  <a:pt x="1100" y="347"/>
                </a:lnTo>
                <a:lnTo>
                  <a:pt x="1112" y="359"/>
                </a:lnTo>
                <a:lnTo>
                  <a:pt x="1112" y="359"/>
                </a:lnTo>
                <a:lnTo>
                  <a:pt x="1114" y="359"/>
                </a:lnTo>
                <a:lnTo>
                  <a:pt x="1116" y="357"/>
                </a:lnTo>
                <a:lnTo>
                  <a:pt x="1119" y="356"/>
                </a:lnTo>
                <a:lnTo>
                  <a:pt x="1119" y="352"/>
                </a:lnTo>
                <a:lnTo>
                  <a:pt x="1119" y="352"/>
                </a:lnTo>
                <a:lnTo>
                  <a:pt x="1119" y="349"/>
                </a:lnTo>
                <a:lnTo>
                  <a:pt x="1116" y="345"/>
                </a:lnTo>
                <a:lnTo>
                  <a:pt x="1108" y="336"/>
                </a:lnTo>
                <a:lnTo>
                  <a:pt x="1095" y="324"/>
                </a:lnTo>
                <a:lnTo>
                  <a:pt x="1095" y="324"/>
                </a:lnTo>
                <a:lnTo>
                  <a:pt x="1082" y="308"/>
                </a:lnTo>
                <a:lnTo>
                  <a:pt x="1046" y="272"/>
                </a:lnTo>
                <a:lnTo>
                  <a:pt x="1024" y="249"/>
                </a:lnTo>
                <a:lnTo>
                  <a:pt x="1000" y="228"/>
                </a:lnTo>
                <a:lnTo>
                  <a:pt x="978" y="208"/>
                </a:lnTo>
                <a:lnTo>
                  <a:pt x="958" y="192"/>
                </a:lnTo>
                <a:lnTo>
                  <a:pt x="958" y="192"/>
                </a:lnTo>
                <a:lnTo>
                  <a:pt x="919" y="167"/>
                </a:lnTo>
                <a:lnTo>
                  <a:pt x="901" y="157"/>
                </a:lnTo>
                <a:lnTo>
                  <a:pt x="884" y="148"/>
                </a:lnTo>
                <a:lnTo>
                  <a:pt x="868" y="140"/>
                </a:lnTo>
                <a:lnTo>
                  <a:pt x="851" y="133"/>
                </a:lnTo>
                <a:lnTo>
                  <a:pt x="835" y="128"/>
                </a:lnTo>
                <a:lnTo>
                  <a:pt x="817" y="122"/>
                </a:lnTo>
                <a:lnTo>
                  <a:pt x="817" y="122"/>
                </a:lnTo>
                <a:lnTo>
                  <a:pt x="799" y="118"/>
                </a:lnTo>
                <a:lnTo>
                  <a:pt x="776" y="114"/>
                </a:lnTo>
                <a:lnTo>
                  <a:pt x="726" y="108"/>
                </a:lnTo>
                <a:lnTo>
                  <a:pt x="684" y="104"/>
                </a:lnTo>
                <a:lnTo>
                  <a:pt x="656" y="101"/>
                </a:lnTo>
                <a:lnTo>
                  <a:pt x="656" y="101"/>
                </a:lnTo>
                <a:lnTo>
                  <a:pt x="546" y="96"/>
                </a:lnTo>
                <a:lnTo>
                  <a:pt x="546" y="96"/>
                </a:lnTo>
                <a:lnTo>
                  <a:pt x="541" y="53"/>
                </a:lnTo>
                <a:lnTo>
                  <a:pt x="535" y="6"/>
                </a:lnTo>
                <a:lnTo>
                  <a:pt x="535" y="6"/>
                </a:lnTo>
                <a:lnTo>
                  <a:pt x="534" y="4"/>
                </a:lnTo>
                <a:lnTo>
                  <a:pt x="533" y="1"/>
                </a:lnTo>
                <a:lnTo>
                  <a:pt x="530" y="0"/>
                </a:lnTo>
                <a:lnTo>
                  <a:pt x="525" y="0"/>
                </a:lnTo>
                <a:lnTo>
                  <a:pt x="525" y="0"/>
                </a:lnTo>
                <a:lnTo>
                  <a:pt x="517" y="2"/>
                </a:lnTo>
                <a:lnTo>
                  <a:pt x="514" y="4"/>
                </a:lnTo>
                <a:lnTo>
                  <a:pt x="514" y="5"/>
                </a:lnTo>
                <a:lnTo>
                  <a:pt x="514" y="5"/>
                </a:lnTo>
                <a:lnTo>
                  <a:pt x="517" y="92"/>
                </a:lnTo>
                <a:lnTo>
                  <a:pt x="514" y="96"/>
                </a:lnTo>
                <a:lnTo>
                  <a:pt x="514" y="96"/>
                </a:lnTo>
                <a:lnTo>
                  <a:pt x="461" y="109"/>
                </a:lnTo>
                <a:lnTo>
                  <a:pt x="379" y="131"/>
                </a:lnTo>
                <a:lnTo>
                  <a:pt x="379" y="131"/>
                </a:lnTo>
                <a:lnTo>
                  <a:pt x="365" y="135"/>
                </a:lnTo>
                <a:lnTo>
                  <a:pt x="349" y="141"/>
                </a:lnTo>
                <a:lnTo>
                  <a:pt x="315" y="155"/>
                </a:lnTo>
                <a:lnTo>
                  <a:pt x="284" y="169"/>
                </a:lnTo>
                <a:lnTo>
                  <a:pt x="262" y="183"/>
                </a:lnTo>
                <a:lnTo>
                  <a:pt x="262" y="183"/>
                </a:lnTo>
                <a:lnTo>
                  <a:pt x="238" y="199"/>
                </a:lnTo>
                <a:lnTo>
                  <a:pt x="204" y="223"/>
                </a:lnTo>
                <a:lnTo>
                  <a:pt x="154" y="259"/>
                </a:lnTo>
                <a:lnTo>
                  <a:pt x="154" y="259"/>
                </a:lnTo>
                <a:lnTo>
                  <a:pt x="147" y="265"/>
                </a:lnTo>
                <a:lnTo>
                  <a:pt x="136" y="277"/>
                </a:lnTo>
                <a:lnTo>
                  <a:pt x="112" y="309"/>
                </a:lnTo>
                <a:lnTo>
                  <a:pt x="61" y="377"/>
                </a:lnTo>
                <a:lnTo>
                  <a:pt x="61" y="377"/>
                </a:lnTo>
                <a:lnTo>
                  <a:pt x="44" y="403"/>
                </a:lnTo>
                <a:lnTo>
                  <a:pt x="29" y="427"/>
                </a:lnTo>
                <a:lnTo>
                  <a:pt x="11" y="459"/>
                </a:lnTo>
                <a:lnTo>
                  <a:pt x="11" y="459"/>
                </a:lnTo>
                <a:lnTo>
                  <a:pt x="5" y="467"/>
                </a:lnTo>
                <a:lnTo>
                  <a:pt x="3" y="474"/>
                </a:lnTo>
                <a:lnTo>
                  <a:pt x="0" y="480"/>
                </a:lnTo>
                <a:lnTo>
                  <a:pt x="8" y="486"/>
                </a:lnTo>
                <a:lnTo>
                  <a:pt x="16" y="466"/>
                </a:lnTo>
                <a:lnTo>
                  <a:pt x="16" y="466"/>
                </a:lnTo>
                <a:lnTo>
                  <a:pt x="48" y="464"/>
                </a:lnTo>
                <a:lnTo>
                  <a:pt x="79" y="464"/>
                </a:lnTo>
                <a:lnTo>
                  <a:pt x="107" y="466"/>
                </a:lnTo>
                <a:lnTo>
                  <a:pt x="107" y="466"/>
                </a:lnTo>
                <a:lnTo>
                  <a:pt x="179" y="471"/>
                </a:lnTo>
                <a:lnTo>
                  <a:pt x="226" y="474"/>
                </a:lnTo>
                <a:lnTo>
                  <a:pt x="238" y="479"/>
                </a:lnTo>
                <a:lnTo>
                  <a:pt x="238" y="479"/>
                </a:lnTo>
                <a:lnTo>
                  <a:pt x="238" y="487"/>
                </a:lnTo>
                <a:lnTo>
                  <a:pt x="236" y="496"/>
                </a:lnTo>
                <a:lnTo>
                  <a:pt x="236" y="496"/>
                </a:lnTo>
                <a:lnTo>
                  <a:pt x="239" y="498"/>
                </a:lnTo>
                <a:lnTo>
                  <a:pt x="242" y="499"/>
                </a:lnTo>
                <a:lnTo>
                  <a:pt x="247" y="499"/>
                </a:lnTo>
                <a:lnTo>
                  <a:pt x="247" y="499"/>
                </a:lnTo>
                <a:lnTo>
                  <a:pt x="250" y="495"/>
                </a:lnTo>
                <a:lnTo>
                  <a:pt x="251" y="487"/>
                </a:lnTo>
                <a:lnTo>
                  <a:pt x="254" y="476"/>
                </a:lnTo>
                <a:lnTo>
                  <a:pt x="254" y="476"/>
                </a:lnTo>
                <a:lnTo>
                  <a:pt x="320" y="467"/>
                </a:lnTo>
                <a:lnTo>
                  <a:pt x="370" y="460"/>
                </a:lnTo>
                <a:lnTo>
                  <a:pt x="402" y="458"/>
                </a:lnTo>
                <a:lnTo>
                  <a:pt x="402" y="458"/>
                </a:lnTo>
                <a:lnTo>
                  <a:pt x="414" y="458"/>
                </a:lnTo>
                <a:lnTo>
                  <a:pt x="425" y="459"/>
                </a:lnTo>
                <a:lnTo>
                  <a:pt x="434" y="460"/>
                </a:lnTo>
                <a:lnTo>
                  <a:pt x="434" y="460"/>
                </a:lnTo>
                <a:lnTo>
                  <a:pt x="430" y="471"/>
                </a:lnTo>
                <a:lnTo>
                  <a:pt x="429" y="479"/>
                </a:lnTo>
                <a:lnTo>
                  <a:pt x="427" y="484"/>
                </a:lnTo>
                <a:lnTo>
                  <a:pt x="427" y="484"/>
                </a:lnTo>
                <a:lnTo>
                  <a:pt x="427" y="490"/>
                </a:lnTo>
                <a:lnTo>
                  <a:pt x="427" y="495"/>
                </a:lnTo>
                <a:lnTo>
                  <a:pt x="427" y="500"/>
                </a:lnTo>
                <a:lnTo>
                  <a:pt x="429" y="502"/>
                </a:lnTo>
                <a:lnTo>
                  <a:pt x="430" y="503"/>
                </a:lnTo>
                <a:lnTo>
                  <a:pt x="430" y="503"/>
                </a:lnTo>
                <a:lnTo>
                  <a:pt x="433" y="503"/>
                </a:lnTo>
                <a:lnTo>
                  <a:pt x="434" y="506"/>
                </a:lnTo>
                <a:lnTo>
                  <a:pt x="435" y="514"/>
                </a:lnTo>
                <a:lnTo>
                  <a:pt x="435" y="527"/>
                </a:lnTo>
                <a:lnTo>
                  <a:pt x="435" y="527"/>
                </a:lnTo>
                <a:lnTo>
                  <a:pt x="435" y="544"/>
                </a:lnTo>
                <a:lnTo>
                  <a:pt x="435" y="544"/>
                </a:lnTo>
                <a:lnTo>
                  <a:pt x="434" y="548"/>
                </a:lnTo>
                <a:lnTo>
                  <a:pt x="430" y="555"/>
                </a:lnTo>
                <a:lnTo>
                  <a:pt x="423" y="563"/>
                </a:lnTo>
                <a:lnTo>
                  <a:pt x="423" y="563"/>
                </a:lnTo>
                <a:lnTo>
                  <a:pt x="419" y="564"/>
                </a:lnTo>
                <a:lnTo>
                  <a:pt x="417" y="564"/>
                </a:lnTo>
                <a:lnTo>
                  <a:pt x="411" y="567"/>
                </a:lnTo>
                <a:lnTo>
                  <a:pt x="411" y="567"/>
                </a:lnTo>
                <a:lnTo>
                  <a:pt x="399" y="576"/>
                </a:lnTo>
                <a:lnTo>
                  <a:pt x="394" y="582"/>
                </a:lnTo>
                <a:lnTo>
                  <a:pt x="393" y="586"/>
                </a:lnTo>
                <a:lnTo>
                  <a:pt x="393" y="586"/>
                </a:lnTo>
                <a:lnTo>
                  <a:pt x="395" y="594"/>
                </a:lnTo>
                <a:lnTo>
                  <a:pt x="397" y="600"/>
                </a:lnTo>
                <a:lnTo>
                  <a:pt x="397" y="604"/>
                </a:lnTo>
                <a:lnTo>
                  <a:pt x="395" y="607"/>
                </a:lnTo>
                <a:lnTo>
                  <a:pt x="395" y="607"/>
                </a:lnTo>
                <a:lnTo>
                  <a:pt x="390" y="614"/>
                </a:lnTo>
                <a:lnTo>
                  <a:pt x="386" y="618"/>
                </a:lnTo>
                <a:lnTo>
                  <a:pt x="383" y="622"/>
                </a:lnTo>
                <a:lnTo>
                  <a:pt x="383" y="624"/>
                </a:lnTo>
                <a:lnTo>
                  <a:pt x="385" y="628"/>
                </a:lnTo>
                <a:lnTo>
                  <a:pt x="385" y="628"/>
                </a:lnTo>
                <a:lnTo>
                  <a:pt x="387" y="640"/>
                </a:lnTo>
                <a:lnTo>
                  <a:pt x="387" y="644"/>
                </a:lnTo>
                <a:lnTo>
                  <a:pt x="387" y="644"/>
                </a:lnTo>
                <a:lnTo>
                  <a:pt x="365" y="671"/>
                </a:lnTo>
                <a:lnTo>
                  <a:pt x="365" y="671"/>
                </a:lnTo>
                <a:lnTo>
                  <a:pt x="358" y="674"/>
                </a:lnTo>
                <a:lnTo>
                  <a:pt x="344" y="679"/>
                </a:lnTo>
                <a:lnTo>
                  <a:pt x="322" y="686"/>
                </a:lnTo>
                <a:lnTo>
                  <a:pt x="322" y="686"/>
                </a:lnTo>
                <a:lnTo>
                  <a:pt x="318" y="688"/>
                </a:lnTo>
                <a:lnTo>
                  <a:pt x="314" y="698"/>
                </a:lnTo>
                <a:lnTo>
                  <a:pt x="306" y="714"/>
                </a:lnTo>
                <a:lnTo>
                  <a:pt x="294" y="734"/>
                </a:lnTo>
                <a:lnTo>
                  <a:pt x="294" y="734"/>
                </a:lnTo>
                <a:lnTo>
                  <a:pt x="280" y="751"/>
                </a:lnTo>
                <a:lnTo>
                  <a:pt x="274" y="762"/>
                </a:lnTo>
                <a:lnTo>
                  <a:pt x="271" y="766"/>
                </a:lnTo>
                <a:lnTo>
                  <a:pt x="270" y="770"/>
                </a:lnTo>
                <a:lnTo>
                  <a:pt x="268" y="775"/>
                </a:lnTo>
                <a:lnTo>
                  <a:pt x="270" y="781"/>
                </a:lnTo>
                <a:lnTo>
                  <a:pt x="270" y="781"/>
                </a:lnTo>
                <a:lnTo>
                  <a:pt x="270" y="786"/>
                </a:lnTo>
                <a:lnTo>
                  <a:pt x="271" y="789"/>
                </a:lnTo>
                <a:lnTo>
                  <a:pt x="274" y="794"/>
                </a:lnTo>
                <a:lnTo>
                  <a:pt x="275" y="797"/>
                </a:lnTo>
                <a:lnTo>
                  <a:pt x="275" y="801"/>
                </a:lnTo>
                <a:lnTo>
                  <a:pt x="274" y="811"/>
                </a:lnTo>
                <a:lnTo>
                  <a:pt x="274" y="811"/>
                </a:lnTo>
                <a:lnTo>
                  <a:pt x="266" y="833"/>
                </a:lnTo>
                <a:lnTo>
                  <a:pt x="266" y="839"/>
                </a:lnTo>
                <a:lnTo>
                  <a:pt x="266" y="846"/>
                </a:lnTo>
                <a:lnTo>
                  <a:pt x="266" y="846"/>
                </a:lnTo>
                <a:lnTo>
                  <a:pt x="267" y="870"/>
                </a:lnTo>
                <a:lnTo>
                  <a:pt x="267" y="913"/>
                </a:lnTo>
                <a:lnTo>
                  <a:pt x="268" y="955"/>
                </a:lnTo>
                <a:lnTo>
                  <a:pt x="270" y="971"/>
                </a:lnTo>
                <a:lnTo>
                  <a:pt x="271" y="982"/>
                </a:lnTo>
                <a:lnTo>
                  <a:pt x="271" y="982"/>
                </a:lnTo>
                <a:lnTo>
                  <a:pt x="276" y="993"/>
                </a:lnTo>
                <a:lnTo>
                  <a:pt x="283" y="1003"/>
                </a:lnTo>
                <a:lnTo>
                  <a:pt x="290" y="1016"/>
                </a:lnTo>
                <a:lnTo>
                  <a:pt x="296" y="1030"/>
                </a:lnTo>
                <a:lnTo>
                  <a:pt x="296" y="1030"/>
                </a:lnTo>
                <a:lnTo>
                  <a:pt x="300" y="1048"/>
                </a:lnTo>
                <a:lnTo>
                  <a:pt x="303" y="1062"/>
                </a:lnTo>
                <a:lnTo>
                  <a:pt x="303" y="1076"/>
                </a:lnTo>
                <a:lnTo>
                  <a:pt x="302" y="1089"/>
                </a:lnTo>
                <a:lnTo>
                  <a:pt x="302" y="1089"/>
                </a:lnTo>
                <a:lnTo>
                  <a:pt x="300" y="1116"/>
                </a:lnTo>
                <a:lnTo>
                  <a:pt x="300" y="1134"/>
                </a:lnTo>
                <a:lnTo>
                  <a:pt x="300" y="1134"/>
                </a:lnTo>
                <a:lnTo>
                  <a:pt x="307" y="1174"/>
                </a:lnTo>
                <a:lnTo>
                  <a:pt x="314" y="1202"/>
                </a:lnTo>
                <a:lnTo>
                  <a:pt x="318" y="1213"/>
                </a:lnTo>
                <a:lnTo>
                  <a:pt x="322" y="1221"/>
                </a:lnTo>
                <a:lnTo>
                  <a:pt x="322" y="1221"/>
                </a:lnTo>
                <a:lnTo>
                  <a:pt x="334" y="1240"/>
                </a:lnTo>
                <a:lnTo>
                  <a:pt x="339" y="1249"/>
                </a:lnTo>
                <a:lnTo>
                  <a:pt x="339" y="1249"/>
                </a:lnTo>
                <a:lnTo>
                  <a:pt x="343" y="1282"/>
                </a:lnTo>
                <a:lnTo>
                  <a:pt x="347" y="1309"/>
                </a:lnTo>
                <a:lnTo>
                  <a:pt x="351" y="1332"/>
                </a:lnTo>
                <a:lnTo>
                  <a:pt x="351" y="1332"/>
                </a:lnTo>
                <a:lnTo>
                  <a:pt x="354" y="1345"/>
                </a:lnTo>
                <a:lnTo>
                  <a:pt x="355" y="1356"/>
                </a:lnTo>
                <a:lnTo>
                  <a:pt x="357" y="1363"/>
                </a:lnTo>
                <a:lnTo>
                  <a:pt x="357" y="1365"/>
                </a:lnTo>
                <a:lnTo>
                  <a:pt x="357" y="1365"/>
                </a:lnTo>
                <a:lnTo>
                  <a:pt x="358" y="1375"/>
                </a:lnTo>
                <a:lnTo>
                  <a:pt x="359" y="1393"/>
                </a:lnTo>
                <a:lnTo>
                  <a:pt x="361" y="1416"/>
                </a:lnTo>
                <a:lnTo>
                  <a:pt x="362" y="1432"/>
                </a:lnTo>
                <a:lnTo>
                  <a:pt x="362" y="1432"/>
                </a:lnTo>
                <a:lnTo>
                  <a:pt x="365" y="1437"/>
                </a:lnTo>
                <a:lnTo>
                  <a:pt x="366" y="1441"/>
                </a:lnTo>
                <a:lnTo>
                  <a:pt x="370" y="1447"/>
                </a:lnTo>
                <a:lnTo>
                  <a:pt x="374" y="1452"/>
                </a:lnTo>
                <a:lnTo>
                  <a:pt x="375" y="1456"/>
                </a:lnTo>
                <a:lnTo>
                  <a:pt x="375" y="1463"/>
                </a:lnTo>
                <a:lnTo>
                  <a:pt x="375" y="1463"/>
                </a:lnTo>
                <a:lnTo>
                  <a:pt x="375" y="1477"/>
                </a:lnTo>
                <a:lnTo>
                  <a:pt x="377" y="1480"/>
                </a:lnTo>
                <a:lnTo>
                  <a:pt x="381" y="1483"/>
                </a:lnTo>
                <a:lnTo>
                  <a:pt x="381" y="1483"/>
                </a:lnTo>
                <a:lnTo>
                  <a:pt x="385" y="1484"/>
                </a:lnTo>
                <a:lnTo>
                  <a:pt x="390" y="1484"/>
                </a:lnTo>
                <a:lnTo>
                  <a:pt x="406" y="1484"/>
                </a:lnTo>
                <a:lnTo>
                  <a:pt x="426" y="1483"/>
                </a:lnTo>
                <a:lnTo>
                  <a:pt x="426" y="1483"/>
                </a:lnTo>
                <a:lnTo>
                  <a:pt x="430" y="1496"/>
                </a:lnTo>
                <a:lnTo>
                  <a:pt x="435" y="1513"/>
                </a:lnTo>
                <a:lnTo>
                  <a:pt x="435" y="1513"/>
                </a:lnTo>
                <a:lnTo>
                  <a:pt x="435" y="1521"/>
                </a:lnTo>
                <a:lnTo>
                  <a:pt x="434" y="1533"/>
                </a:lnTo>
                <a:lnTo>
                  <a:pt x="433" y="1556"/>
                </a:lnTo>
                <a:lnTo>
                  <a:pt x="433" y="1556"/>
                </a:lnTo>
                <a:lnTo>
                  <a:pt x="433" y="1567"/>
                </a:lnTo>
                <a:lnTo>
                  <a:pt x="433" y="1587"/>
                </a:lnTo>
                <a:lnTo>
                  <a:pt x="433" y="1597"/>
                </a:lnTo>
                <a:lnTo>
                  <a:pt x="434" y="1610"/>
                </a:lnTo>
                <a:lnTo>
                  <a:pt x="438" y="1620"/>
                </a:lnTo>
                <a:lnTo>
                  <a:pt x="442" y="1632"/>
                </a:lnTo>
                <a:lnTo>
                  <a:pt x="442" y="1632"/>
                </a:lnTo>
                <a:lnTo>
                  <a:pt x="446" y="1642"/>
                </a:lnTo>
                <a:lnTo>
                  <a:pt x="449" y="1652"/>
                </a:lnTo>
                <a:lnTo>
                  <a:pt x="450" y="1662"/>
                </a:lnTo>
                <a:lnTo>
                  <a:pt x="450" y="1670"/>
                </a:lnTo>
                <a:lnTo>
                  <a:pt x="450" y="1680"/>
                </a:lnTo>
                <a:lnTo>
                  <a:pt x="449" y="1686"/>
                </a:lnTo>
                <a:lnTo>
                  <a:pt x="449" y="1686"/>
                </a:lnTo>
                <a:lnTo>
                  <a:pt x="438" y="1699"/>
                </a:lnTo>
                <a:lnTo>
                  <a:pt x="431" y="1711"/>
                </a:lnTo>
                <a:lnTo>
                  <a:pt x="429" y="1718"/>
                </a:lnTo>
                <a:lnTo>
                  <a:pt x="427" y="1723"/>
                </a:lnTo>
                <a:lnTo>
                  <a:pt x="427" y="1723"/>
                </a:lnTo>
                <a:lnTo>
                  <a:pt x="426" y="1756"/>
                </a:lnTo>
                <a:lnTo>
                  <a:pt x="425" y="1779"/>
                </a:lnTo>
                <a:lnTo>
                  <a:pt x="425" y="1779"/>
                </a:lnTo>
                <a:lnTo>
                  <a:pt x="409" y="1863"/>
                </a:lnTo>
                <a:lnTo>
                  <a:pt x="409" y="1863"/>
                </a:lnTo>
                <a:lnTo>
                  <a:pt x="399" y="1909"/>
                </a:lnTo>
                <a:lnTo>
                  <a:pt x="395" y="1935"/>
                </a:lnTo>
                <a:lnTo>
                  <a:pt x="395" y="1946"/>
                </a:lnTo>
                <a:lnTo>
                  <a:pt x="397" y="1953"/>
                </a:lnTo>
                <a:lnTo>
                  <a:pt x="397" y="1953"/>
                </a:lnTo>
                <a:lnTo>
                  <a:pt x="398" y="1962"/>
                </a:lnTo>
                <a:lnTo>
                  <a:pt x="399" y="1974"/>
                </a:lnTo>
                <a:lnTo>
                  <a:pt x="402" y="2005"/>
                </a:lnTo>
                <a:lnTo>
                  <a:pt x="403" y="2046"/>
                </a:lnTo>
                <a:lnTo>
                  <a:pt x="403" y="2046"/>
                </a:lnTo>
                <a:lnTo>
                  <a:pt x="402" y="2059"/>
                </a:lnTo>
                <a:lnTo>
                  <a:pt x="399" y="2067"/>
                </a:lnTo>
                <a:lnTo>
                  <a:pt x="399" y="2075"/>
                </a:lnTo>
                <a:lnTo>
                  <a:pt x="399" y="2075"/>
                </a:lnTo>
                <a:lnTo>
                  <a:pt x="401" y="2109"/>
                </a:lnTo>
                <a:lnTo>
                  <a:pt x="402" y="2130"/>
                </a:lnTo>
                <a:lnTo>
                  <a:pt x="402" y="2142"/>
                </a:lnTo>
                <a:lnTo>
                  <a:pt x="402" y="2142"/>
                </a:lnTo>
                <a:lnTo>
                  <a:pt x="399" y="2161"/>
                </a:lnTo>
                <a:lnTo>
                  <a:pt x="398" y="2174"/>
                </a:lnTo>
                <a:lnTo>
                  <a:pt x="399" y="2181"/>
                </a:lnTo>
                <a:lnTo>
                  <a:pt x="401" y="2186"/>
                </a:lnTo>
                <a:lnTo>
                  <a:pt x="401" y="2186"/>
                </a:lnTo>
                <a:lnTo>
                  <a:pt x="402" y="2190"/>
                </a:lnTo>
                <a:lnTo>
                  <a:pt x="402" y="2194"/>
                </a:lnTo>
                <a:lnTo>
                  <a:pt x="401" y="2202"/>
                </a:lnTo>
                <a:lnTo>
                  <a:pt x="398" y="2209"/>
                </a:lnTo>
                <a:lnTo>
                  <a:pt x="398" y="2217"/>
                </a:lnTo>
                <a:lnTo>
                  <a:pt x="398" y="2217"/>
                </a:lnTo>
                <a:lnTo>
                  <a:pt x="399" y="2226"/>
                </a:lnTo>
                <a:lnTo>
                  <a:pt x="402" y="2238"/>
                </a:lnTo>
                <a:lnTo>
                  <a:pt x="407" y="2253"/>
                </a:lnTo>
                <a:lnTo>
                  <a:pt x="407" y="22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2618881" y="2753925"/>
            <a:ext cx="962107" cy="1665185"/>
          </a:xfrm>
          <a:custGeom>
            <a:avLst/>
            <a:gdLst>
              <a:gd name="T0" fmla="*/ 355 w 1351"/>
              <a:gd name="T1" fmla="*/ 120 h 2338"/>
              <a:gd name="T2" fmla="*/ 105 w 1351"/>
              <a:gd name="T3" fmla="*/ 251 h 2338"/>
              <a:gd name="T4" fmla="*/ 78 w 1351"/>
              <a:gd name="T5" fmla="*/ 324 h 2338"/>
              <a:gd name="T6" fmla="*/ 21 w 1351"/>
              <a:gd name="T7" fmla="*/ 627 h 2338"/>
              <a:gd name="T8" fmla="*/ 184 w 1351"/>
              <a:gd name="T9" fmla="*/ 731 h 2338"/>
              <a:gd name="T10" fmla="*/ 179 w 1351"/>
              <a:gd name="T11" fmla="*/ 795 h 2338"/>
              <a:gd name="T12" fmla="*/ 133 w 1351"/>
              <a:gd name="T13" fmla="*/ 881 h 2338"/>
              <a:gd name="T14" fmla="*/ 231 w 1351"/>
              <a:gd name="T15" fmla="*/ 999 h 2338"/>
              <a:gd name="T16" fmla="*/ 354 w 1351"/>
              <a:gd name="T17" fmla="*/ 1007 h 2338"/>
              <a:gd name="T18" fmla="*/ 394 w 1351"/>
              <a:gd name="T19" fmla="*/ 1210 h 2338"/>
              <a:gd name="T20" fmla="*/ 398 w 1351"/>
              <a:gd name="T21" fmla="*/ 1312 h 2338"/>
              <a:gd name="T22" fmla="*/ 404 w 1351"/>
              <a:gd name="T23" fmla="*/ 1397 h 2338"/>
              <a:gd name="T24" fmla="*/ 443 w 1351"/>
              <a:gd name="T25" fmla="*/ 1647 h 2338"/>
              <a:gd name="T26" fmla="*/ 468 w 1351"/>
              <a:gd name="T27" fmla="*/ 1890 h 2338"/>
              <a:gd name="T28" fmla="*/ 478 w 1351"/>
              <a:gd name="T29" fmla="*/ 1958 h 2338"/>
              <a:gd name="T30" fmla="*/ 514 w 1351"/>
              <a:gd name="T31" fmla="*/ 2149 h 2338"/>
              <a:gd name="T32" fmla="*/ 511 w 1351"/>
              <a:gd name="T33" fmla="*/ 2225 h 2338"/>
              <a:gd name="T34" fmla="*/ 511 w 1351"/>
              <a:gd name="T35" fmla="*/ 2286 h 2338"/>
              <a:gd name="T36" fmla="*/ 599 w 1351"/>
              <a:gd name="T37" fmla="*/ 2338 h 2338"/>
              <a:gd name="T38" fmla="*/ 671 w 1351"/>
              <a:gd name="T39" fmla="*/ 2321 h 2338"/>
              <a:gd name="T40" fmla="*/ 677 w 1351"/>
              <a:gd name="T41" fmla="*/ 2228 h 2338"/>
              <a:gd name="T42" fmla="*/ 706 w 1351"/>
              <a:gd name="T43" fmla="*/ 2170 h 2338"/>
              <a:gd name="T44" fmla="*/ 681 w 1351"/>
              <a:gd name="T45" fmla="*/ 2114 h 2338"/>
              <a:gd name="T46" fmla="*/ 663 w 1351"/>
              <a:gd name="T47" fmla="*/ 2035 h 2338"/>
              <a:gd name="T48" fmla="*/ 669 w 1351"/>
              <a:gd name="T49" fmla="*/ 1895 h 2338"/>
              <a:gd name="T50" fmla="*/ 666 w 1351"/>
              <a:gd name="T51" fmla="*/ 1790 h 2338"/>
              <a:gd name="T52" fmla="*/ 679 w 1351"/>
              <a:gd name="T53" fmla="*/ 1603 h 2338"/>
              <a:gd name="T54" fmla="*/ 720 w 1351"/>
              <a:gd name="T55" fmla="*/ 1581 h 2338"/>
              <a:gd name="T56" fmla="*/ 744 w 1351"/>
              <a:gd name="T57" fmla="*/ 1687 h 2338"/>
              <a:gd name="T58" fmla="*/ 766 w 1351"/>
              <a:gd name="T59" fmla="*/ 1763 h 2338"/>
              <a:gd name="T60" fmla="*/ 804 w 1351"/>
              <a:gd name="T61" fmla="*/ 1991 h 2338"/>
              <a:gd name="T62" fmla="*/ 782 w 1351"/>
              <a:gd name="T63" fmla="*/ 2127 h 2338"/>
              <a:gd name="T64" fmla="*/ 793 w 1351"/>
              <a:gd name="T65" fmla="*/ 2170 h 2338"/>
              <a:gd name="T66" fmla="*/ 826 w 1351"/>
              <a:gd name="T67" fmla="*/ 2216 h 2338"/>
              <a:gd name="T68" fmla="*/ 865 w 1351"/>
              <a:gd name="T69" fmla="*/ 2250 h 2338"/>
              <a:gd name="T70" fmla="*/ 951 w 1351"/>
              <a:gd name="T71" fmla="*/ 2238 h 2338"/>
              <a:gd name="T72" fmla="*/ 957 w 1351"/>
              <a:gd name="T73" fmla="*/ 2143 h 2338"/>
              <a:gd name="T74" fmla="*/ 969 w 1351"/>
              <a:gd name="T75" fmla="*/ 2107 h 2338"/>
              <a:gd name="T76" fmla="*/ 971 w 1351"/>
              <a:gd name="T77" fmla="*/ 1969 h 2338"/>
              <a:gd name="T78" fmla="*/ 947 w 1351"/>
              <a:gd name="T79" fmla="*/ 1663 h 2338"/>
              <a:gd name="T80" fmla="*/ 888 w 1351"/>
              <a:gd name="T81" fmla="*/ 1380 h 2338"/>
              <a:gd name="T82" fmla="*/ 933 w 1351"/>
              <a:gd name="T83" fmla="*/ 1323 h 2338"/>
              <a:gd name="T84" fmla="*/ 1016 w 1351"/>
              <a:gd name="T85" fmla="*/ 1244 h 2338"/>
              <a:gd name="T86" fmla="*/ 1027 w 1351"/>
              <a:gd name="T87" fmla="*/ 1186 h 2338"/>
              <a:gd name="T88" fmla="*/ 1017 w 1351"/>
              <a:gd name="T89" fmla="*/ 1056 h 2338"/>
              <a:gd name="T90" fmla="*/ 993 w 1351"/>
              <a:gd name="T91" fmla="*/ 1026 h 2338"/>
              <a:gd name="T92" fmla="*/ 890 w 1351"/>
              <a:gd name="T93" fmla="*/ 1040 h 2338"/>
              <a:gd name="T94" fmla="*/ 901 w 1351"/>
              <a:gd name="T95" fmla="*/ 958 h 2338"/>
              <a:gd name="T96" fmla="*/ 999 w 1351"/>
              <a:gd name="T97" fmla="*/ 941 h 2338"/>
              <a:gd name="T98" fmla="*/ 1045 w 1351"/>
              <a:gd name="T99" fmla="*/ 879 h 2338"/>
              <a:gd name="T100" fmla="*/ 1051 w 1351"/>
              <a:gd name="T101" fmla="*/ 782 h 2338"/>
              <a:gd name="T102" fmla="*/ 1224 w 1351"/>
              <a:gd name="T103" fmla="*/ 632 h 2338"/>
              <a:gd name="T104" fmla="*/ 1283 w 1351"/>
              <a:gd name="T105" fmla="*/ 636 h 2338"/>
              <a:gd name="T106" fmla="*/ 1275 w 1351"/>
              <a:gd name="T107" fmla="*/ 596 h 2338"/>
              <a:gd name="T108" fmla="*/ 1327 w 1351"/>
              <a:gd name="T109" fmla="*/ 283 h 2338"/>
              <a:gd name="T110" fmla="*/ 1346 w 1351"/>
              <a:gd name="T111" fmla="*/ 279 h 2338"/>
              <a:gd name="T112" fmla="*/ 1067 w 1351"/>
              <a:gd name="T113" fmla="*/ 101 h 2338"/>
              <a:gd name="T114" fmla="*/ 947 w 1351"/>
              <a:gd name="T115" fmla="*/ 16 h 2338"/>
              <a:gd name="T116" fmla="*/ 846 w 1351"/>
              <a:gd name="T117" fmla="*/ 1 h 2338"/>
              <a:gd name="T118" fmla="*/ 705 w 1351"/>
              <a:gd name="T119" fmla="*/ 20 h 2338"/>
              <a:gd name="T120" fmla="*/ 530 w 1351"/>
              <a:gd name="T121" fmla="*/ 12 h 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1" h="2338">
                <a:moveTo>
                  <a:pt x="522" y="13"/>
                </a:moveTo>
                <a:lnTo>
                  <a:pt x="522" y="13"/>
                </a:lnTo>
                <a:lnTo>
                  <a:pt x="512" y="20"/>
                </a:lnTo>
                <a:lnTo>
                  <a:pt x="495" y="30"/>
                </a:lnTo>
                <a:lnTo>
                  <a:pt x="451" y="61"/>
                </a:lnTo>
                <a:lnTo>
                  <a:pt x="399" y="94"/>
                </a:lnTo>
                <a:lnTo>
                  <a:pt x="375" y="109"/>
                </a:lnTo>
                <a:lnTo>
                  <a:pt x="355" y="120"/>
                </a:lnTo>
                <a:lnTo>
                  <a:pt x="355" y="120"/>
                </a:lnTo>
                <a:lnTo>
                  <a:pt x="331" y="130"/>
                </a:lnTo>
                <a:lnTo>
                  <a:pt x="300" y="147"/>
                </a:lnTo>
                <a:lnTo>
                  <a:pt x="227" y="185"/>
                </a:lnTo>
                <a:lnTo>
                  <a:pt x="159" y="223"/>
                </a:lnTo>
                <a:lnTo>
                  <a:pt x="116" y="244"/>
                </a:lnTo>
                <a:lnTo>
                  <a:pt x="116" y="244"/>
                </a:lnTo>
                <a:lnTo>
                  <a:pt x="105" y="251"/>
                </a:lnTo>
                <a:lnTo>
                  <a:pt x="96" y="259"/>
                </a:lnTo>
                <a:lnTo>
                  <a:pt x="88" y="267"/>
                </a:lnTo>
                <a:lnTo>
                  <a:pt x="80" y="275"/>
                </a:lnTo>
                <a:lnTo>
                  <a:pt x="69" y="289"/>
                </a:lnTo>
                <a:lnTo>
                  <a:pt x="65" y="296"/>
                </a:lnTo>
                <a:lnTo>
                  <a:pt x="78" y="304"/>
                </a:lnTo>
                <a:lnTo>
                  <a:pt x="78" y="304"/>
                </a:lnTo>
                <a:lnTo>
                  <a:pt x="78" y="324"/>
                </a:lnTo>
                <a:lnTo>
                  <a:pt x="77" y="371"/>
                </a:lnTo>
                <a:lnTo>
                  <a:pt x="76" y="399"/>
                </a:lnTo>
                <a:lnTo>
                  <a:pt x="73" y="427"/>
                </a:lnTo>
                <a:lnTo>
                  <a:pt x="68" y="455"/>
                </a:lnTo>
                <a:lnTo>
                  <a:pt x="62" y="478"/>
                </a:lnTo>
                <a:lnTo>
                  <a:pt x="24" y="590"/>
                </a:lnTo>
                <a:lnTo>
                  <a:pt x="0" y="632"/>
                </a:lnTo>
                <a:lnTo>
                  <a:pt x="21" y="627"/>
                </a:lnTo>
                <a:lnTo>
                  <a:pt x="21" y="627"/>
                </a:lnTo>
                <a:lnTo>
                  <a:pt x="70" y="655"/>
                </a:lnTo>
                <a:lnTo>
                  <a:pt x="149" y="700"/>
                </a:lnTo>
                <a:lnTo>
                  <a:pt x="149" y="700"/>
                </a:lnTo>
                <a:lnTo>
                  <a:pt x="161" y="708"/>
                </a:lnTo>
                <a:lnTo>
                  <a:pt x="172" y="718"/>
                </a:lnTo>
                <a:lnTo>
                  <a:pt x="179" y="724"/>
                </a:lnTo>
                <a:lnTo>
                  <a:pt x="184" y="731"/>
                </a:lnTo>
                <a:lnTo>
                  <a:pt x="191" y="741"/>
                </a:lnTo>
                <a:lnTo>
                  <a:pt x="192" y="745"/>
                </a:lnTo>
                <a:lnTo>
                  <a:pt x="192" y="745"/>
                </a:lnTo>
                <a:lnTo>
                  <a:pt x="187" y="767"/>
                </a:lnTo>
                <a:lnTo>
                  <a:pt x="183" y="785"/>
                </a:lnTo>
                <a:lnTo>
                  <a:pt x="180" y="791"/>
                </a:lnTo>
                <a:lnTo>
                  <a:pt x="179" y="795"/>
                </a:lnTo>
                <a:lnTo>
                  <a:pt x="179" y="795"/>
                </a:lnTo>
                <a:lnTo>
                  <a:pt x="156" y="822"/>
                </a:lnTo>
                <a:lnTo>
                  <a:pt x="141" y="842"/>
                </a:lnTo>
                <a:lnTo>
                  <a:pt x="136" y="850"/>
                </a:lnTo>
                <a:lnTo>
                  <a:pt x="132" y="858"/>
                </a:lnTo>
                <a:lnTo>
                  <a:pt x="132" y="858"/>
                </a:lnTo>
                <a:lnTo>
                  <a:pt x="132" y="862"/>
                </a:lnTo>
                <a:lnTo>
                  <a:pt x="132" y="867"/>
                </a:lnTo>
                <a:lnTo>
                  <a:pt x="133" y="881"/>
                </a:lnTo>
                <a:lnTo>
                  <a:pt x="139" y="895"/>
                </a:lnTo>
                <a:lnTo>
                  <a:pt x="144" y="911"/>
                </a:lnTo>
                <a:lnTo>
                  <a:pt x="155" y="939"/>
                </a:lnTo>
                <a:lnTo>
                  <a:pt x="160" y="950"/>
                </a:lnTo>
                <a:lnTo>
                  <a:pt x="160" y="950"/>
                </a:lnTo>
                <a:lnTo>
                  <a:pt x="195" y="975"/>
                </a:lnTo>
                <a:lnTo>
                  <a:pt x="220" y="994"/>
                </a:lnTo>
                <a:lnTo>
                  <a:pt x="231" y="999"/>
                </a:lnTo>
                <a:lnTo>
                  <a:pt x="237" y="1002"/>
                </a:lnTo>
                <a:lnTo>
                  <a:pt x="237" y="1002"/>
                </a:lnTo>
                <a:lnTo>
                  <a:pt x="247" y="1001"/>
                </a:lnTo>
                <a:lnTo>
                  <a:pt x="261" y="995"/>
                </a:lnTo>
                <a:lnTo>
                  <a:pt x="299" y="979"/>
                </a:lnTo>
                <a:lnTo>
                  <a:pt x="352" y="955"/>
                </a:lnTo>
                <a:lnTo>
                  <a:pt x="352" y="955"/>
                </a:lnTo>
                <a:lnTo>
                  <a:pt x="354" y="1007"/>
                </a:lnTo>
                <a:lnTo>
                  <a:pt x="355" y="1048"/>
                </a:lnTo>
                <a:lnTo>
                  <a:pt x="358" y="1076"/>
                </a:lnTo>
                <a:lnTo>
                  <a:pt x="358" y="1076"/>
                </a:lnTo>
                <a:lnTo>
                  <a:pt x="360" y="1088"/>
                </a:lnTo>
                <a:lnTo>
                  <a:pt x="366" y="1106"/>
                </a:lnTo>
                <a:lnTo>
                  <a:pt x="380" y="1158"/>
                </a:lnTo>
                <a:lnTo>
                  <a:pt x="387" y="1185"/>
                </a:lnTo>
                <a:lnTo>
                  <a:pt x="394" y="1210"/>
                </a:lnTo>
                <a:lnTo>
                  <a:pt x="398" y="1232"/>
                </a:lnTo>
                <a:lnTo>
                  <a:pt x="398" y="1240"/>
                </a:lnTo>
                <a:lnTo>
                  <a:pt x="398" y="1246"/>
                </a:lnTo>
                <a:lnTo>
                  <a:pt x="398" y="1246"/>
                </a:lnTo>
                <a:lnTo>
                  <a:pt x="396" y="1268"/>
                </a:lnTo>
                <a:lnTo>
                  <a:pt x="396" y="1288"/>
                </a:lnTo>
                <a:lnTo>
                  <a:pt x="398" y="1304"/>
                </a:lnTo>
                <a:lnTo>
                  <a:pt x="398" y="1312"/>
                </a:lnTo>
                <a:lnTo>
                  <a:pt x="398" y="1312"/>
                </a:lnTo>
                <a:lnTo>
                  <a:pt x="395" y="1333"/>
                </a:lnTo>
                <a:lnTo>
                  <a:pt x="395" y="1349"/>
                </a:lnTo>
                <a:lnTo>
                  <a:pt x="395" y="1367"/>
                </a:lnTo>
                <a:lnTo>
                  <a:pt x="395" y="1367"/>
                </a:lnTo>
                <a:lnTo>
                  <a:pt x="396" y="1373"/>
                </a:lnTo>
                <a:lnTo>
                  <a:pt x="398" y="1381"/>
                </a:lnTo>
                <a:lnTo>
                  <a:pt x="404" y="1397"/>
                </a:lnTo>
                <a:lnTo>
                  <a:pt x="411" y="1412"/>
                </a:lnTo>
                <a:lnTo>
                  <a:pt x="411" y="1412"/>
                </a:lnTo>
                <a:lnTo>
                  <a:pt x="416" y="1449"/>
                </a:lnTo>
                <a:lnTo>
                  <a:pt x="422" y="1501"/>
                </a:lnTo>
                <a:lnTo>
                  <a:pt x="422" y="1501"/>
                </a:lnTo>
                <a:lnTo>
                  <a:pt x="427" y="1535"/>
                </a:lnTo>
                <a:lnTo>
                  <a:pt x="435" y="1591"/>
                </a:lnTo>
                <a:lnTo>
                  <a:pt x="443" y="1647"/>
                </a:lnTo>
                <a:lnTo>
                  <a:pt x="446" y="1668"/>
                </a:lnTo>
                <a:lnTo>
                  <a:pt x="447" y="1682"/>
                </a:lnTo>
                <a:lnTo>
                  <a:pt x="447" y="1682"/>
                </a:lnTo>
                <a:lnTo>
                  <a:pt x="450" y="1720"/>
                </a:lnTo>
                <a:lnTo>
                  <a:pt x="455" y="1786"/>
                </a:lnTo>
                <a:lnTo>
                  <a:pt x="463" y="1852"/>
                </a:lnTo>
                <a:lnTo>
                  <a:pt x="466" y="1876"/>
                </a:lnTo>
                <a:lnTo>
                  <a:pt x="468" y="1890"/>
                </a:lnTo>
                <a:lnTo>
                  <a:pt x="468" y="1890"/>
                </a:lnTo>
                <a:lnTo>
                  <a:pt x="478" y="1917"/>
                </a:lnTo>
                <a:lnTo>
                  <a:pt x="480" y="1927"/>
                </a:lnTo>
                <a:lnTo>
                  <a:pt x="480" y="1933"/>
                </a:lnTo>
                <a:lnTo>
                  <a:pt x="479" y="1937"/>
                </a:lnTo>
                <a:lnTo>
                  <a:pt x="479" y="1937"/>
                </a:lnTo>
                <a:lnTo>
                  <a:pt x="478" y="1946"/>
                </a:lnTo>
                <a:lnTo>
                  <a:pt x="478" y="1958"/>
                </a:lnTo>
                <a:lnTo>
                  <a:pt x="479" y="1974"/>
                </a:lnTo>
                <a:lnTo>
                  <a:pt x="479" y="1991"/>
                </a:lnTo>
                <a:lnTo>
                  <a:pt x="479" y="1991"/>
                </a:lnTo>
                <a:lnTo>
                  <a:pt x="480" y="2003"/>
                </a:lnTo>
                <a:lnTo>
                  <a:pt x="483" y="2022"/>
                </a:lnTo>
                <a:lnTo>
                  <a:pt x="494" y="2067"/>
                </a:lnTo>
                <a:lnTo>
                  <a:pt x="514" y="2149"/>
                </a:lnTo>
                <a:lnTo>
                  <a:pt x="514" y="2149"/>
                </a:lnTo>
                <a:lnTo>
                  <a:pt x="519" y="2167"/>
                </a:lnTo>
                <a:lnTo>
                  <a:pt x="523" y="2181"/>
                </a:lnTo>
                <a:lnTo>
                  <a:pt x="527" y="2191"/>
                </a:lnTo>
                <a:lnTo>
                  <a:pt x="527" y="2191"/>
                </a:lnTo>
                <a:lnTo>
                  <a:pt x="527" y="2193"/>
                </a:lnTo>
                <a:lnTo>
                  <a:pt x="523" y="2197"/>
                </a:lnTo>
                <a:lnTo>
                  <a:pt x="518" y="2206"/>
                </a:lnTo>
                <a:lnTo>
                  <a:pt x="511" y="2225"/>
                </a:lnTo>
                <a:lnTo>
                  <a:pt x="511" y="2225"/>
                </a:lnTo>
                <a:lnTo>
                  <a:pt x="508" y="2236"/>
                </a:lnTo>
                <a:lnTo>
                  <a:pt x="507" y="2245"/>
                </a:lnTo>
                <a:lnTo>
                  <a:pt x="506" y="2254"/>
                </a:lnTo>
                <a:lnTo>
                  <a:pt x="506" y="2262"/>
                </a:lnTo>
                <a:lnTo>
                  <a:pt x="508" y="2276"/>
                </a:lnTo>
                <a:lnTo>
                  <a:pt x="511" y="2286"/>
                </a:lnTo>
                <a:lnTo>
                  <a:pt x="511" y="2286"/>
                </a:lnTo>
                <a:lnTo>
                  <a:pt x="517" y="2293"/>
                </a:lnTo>
                <a:lnTo>
                  <a:pt x="525" y="2300"/>
                </a:lnTo>
                <a:lnTo>
                  <a:pt x="537" y="2309"/>
                </a:lnTo>
                <a:lnTo>
                  <a:pt x="551" y="2317"/>
                </a:lnTo>
                <a:lnTo>
                  <a:pt x="566" y="2326"/>
                </a:lnTo>
                <a:lnTo>
                  <a:pt x="581" y="2333"/>
                </a:lnTo>
                <a:lnTo>
                  <a:pt x="593" y="2337"/>
                </a:lnTo>
                <a:lnTo>
                  <a:pt x="599" y="2338"/>
                </a:lnTo>
                <a:lnTo>
                  <a:pt x="603" y="2338"/>
                </a:lnTo>
                <a:lnTo>
                  <a:pt x="603" y="2338"/>
                </a:lnTo>
                <a:lnTo>
                  <a:pt x="625" y="2337"/>
                </a:lnTo>
                <a:lnTo>
                  <a:pt x="637" y="2334"/>
                </a:lnTo>
                <a:lnTo>
                  <a:pt x="647" y="2333"/>
                </a:lnTo>
                <a:lnTo>
                  <a:pt x="658" y="2329"/>
                </a:lnTo>
                <a:lnTo>
                  <a:pt x="666" y="2325"/>
                </a:lnTo>
                <a:lnTo>
                  <a:pt x="671" y="2321"/>
                </a:lnTo>
                <a:lnTo>
                  <a:pt x="674" y="2317"/>
                </a:lnTo>
                <a:lnTo>
                  <a:pt x="674" y="2314"/>
                </a:lnTo>
                <a:lnTo>
                  <a:pt x="674" y="2314"/>
                </a:lnTo>
                <a:lnTo>
                  <a:pt x="675" y="2266"/>
                </a:lnTo>
                <a:lnTo>
                  <a:pt x="677" y="2241"/>
                </a:lnTo>
                <a:lnTo>
                  <a:pt x="677" y="2230"/>
                </a:lnTo>
                <a:lnTo>
                  <a:pt x="677" y="2230"/>
                </a:lnTo>
                <a:lnTo>
                  <a:pt x="677" y="2228"/>
                </a:lnTo>
                <a:lnTo>
                  <a:pt x="679" y="2224"/>
                </a:lnTo>
                <a:lnTo>
                  <a:pt x="689" y="2210"/>
                </a:lnTo>
                <a:lnTo>
                  <a:pt x="697" y="2198"/>
                </a:lnTo>
                <a:lnTo>
                  <a:pt x="699" y="2193"/>
                </a:lnTo>
                <a:lnTo>
                  <a:pt x="701" y="2189"/>
                </a:lnTo>
                <a:lnTo>
                  <a:pt x="701" y="2189"/>
                </a:lnTo>
                <a:lnTo>
                  <a:pt x="703" y="2181"/>
                </a:lnTo>
                <a:lnTo>
                  <a:pt x="706" y="2170"/>
                </a:lnTo>
                <a:lnTo>
                  <a:pt x="709" y="2159"/>
                </a:lnTo>
                <a:lnTo>
                  <a:pt x="710" y="2154"/>
                </a:lnTo>
                <a:lnTo>
                  <a:pt x="709" y="2151"/>
                </a:lnTo>
                <a:lnTo>
                  <a:pt x="709" y="2151"/>
                </a:lnTo>
                <a:lnTo>
                  <a:pt x="707" y="2147"/>
                </a:lnTo>
                <a:lnTo>
                  <a:pt x="703" y="2142"/>
                </a:lnTo>
                <a:lnTo>
                  <a:pt x="693" y="2129"/>
                </a:lnTo>
                <a:lnTo>
                  <a:pt x="681" y="2114"/>
                </a:lnTo>
                <a:lnTo>
                  <a:pt x="675" y="2106"/>
                </a:lnTo>
                <a:lnTo>
                  <a:pt x="671" y="2099"/>
                </a:lnTo>
                <a:lnTo>
                  <a:pt x="671" y="2099"/>
                </a:lnTo>
                <a:lnTo>
                  <a:pt x="666" y="2083"/>
                </a:lnTo>
                <a:lnTo>
                  <a:pt x="662" y="2063"/>
                </a:lnTo>
                <a:lnTo>
                  <a:pt x="662" y="2054"/>
                </a:lnTo>
                <a:lnTo>
                  <a:pt x="662" y="2045"/>
                </a:lnTo>
                <a:lnTo>
                  <a:pt x="663" y="2035"/>
                </a:lnTo>
                <a:lnTo>
                  <a:pt x="666" y="2029"/>
                </a:lnTo>
                <a:lnTo>
                  <a:pt x="666" y="2029"/>
                </a:lnTo>
                <a:lnTo>
                  <a:pt x="667" y="2025"/>
                </a:lnTo>
                <a:lnTo>
                  <a:pt x="669" y="2018"/>
                </a:lnTo>
                <a:lnTo>
                  <a:pt x="670" y="1999"/>
                </a:lnTo>
                <a:lnTo>
                  <a:pt x="670" y="1974"/>
                </a:lnTo>
                <a:lnTo>
                  <a:pt x="670" y="1947"/>
                </a:lnTo>
                <a:lnTo>
                  <a:pt x="669" y="1895"/>
                </a:lnTo>
                <a:lnTo>
                  <a:pt x="667" y="1875"/>
                </a:lnTo>
                <a:lnTo>
                  <a:pt x="666" y="1863"/>
                </a:lnTo>
                <a:lnTo>
                  <a:pt x="666" y="1863"/>
                </a:lnTo>
                <a:lnTo>
                  <a:pt x="663" y="1846"/>
                </a:lnTo>
                <a:lnTo>
                  <a:pt x="662" y="1826"/>
                </a:lnTo>
                <a:lnTo>
                  <a:pt x="662" y="1806"/>
                </a:lnTo>
                <a:lnTo>
                  <a:pt x="663" y="1796"/>
                </a:lnTo>
                <a:lnTo>
                  <a:pt x="666" y="1790"/>
                </a:lnTo>
                <a:lnTo>
                  <a:pt x="666" y="1790"/>
                </a:lnTo>
                <a:lnTo>
                  <a:pt x="669" y="1782"/>
                </a:lnTo>
                <a:lnTo>
                  <a:pt x="670" y="1774"/>
                </a:lnTo>
                <a:lnTo>
                  <a:pt x="673" y="1752"/>
                </a:lnTo>
                <a:lnTo>
                  <a:pt x="674" y="1724"/>
                </a:lnTo>
                <a:lnTo>
                  <a:pt x="674" y="1724"/>
                </a:lnTo>
                <a:lnTo>
                  <a:pt x="677" y="1670"/>
                </a:lnTo>
                <a:lnTo>
                  <a:pt x="679" y="1603"/>
                </a:lnTo>
                <a:lnTo>
                  <a:pt x="679" y="1603"/>
                </a:lnTo>
                <a:lnTo>
                  <a:pt x="681" y="1579"/>
                </a:lnTo>
                <a:lnTo>
                  <a:pt x="683" y="1544"/>
                </a:lnTo>
                <a:lnTo>
                  <a:pt x="687" y="1499"/>
                </a:lnTo>
                <a:lnTo>
                  <a:pt x="687" y="1499"/>
                </a:lnTo>
                <a:lnTo>
                  <a:pt x="702" y="1537"/>
                </a:lnTo>
                <a:lnTo>
                  <a:pt x="714" y="1568"/>
                </a:lnTo>
                <a:lnTo>
                  <a:pt x="720" y="1581"/>
                </a:lnTo>
                <a:lnTo>
                  <a:pt x="726" y="1591"/>
                </a:lnTo>
                <a:lnTo>
                  <a:pt x="726" y="1591"/>
                </a:lnTo>
                <a:lnTo>
                  <a:pt x="730" y="1601"/>
                </a:lnTo>
                <a:lnTo>
                  <a:pt x="734" y="1616"/>
                </a:lnTo>
                <a:lnTo>
                  <a:pt x="737" y="1632"/>
                </a:lnTo>
                <a:lnTo>
                  <a:pt x="738" y="1648"/>
                </a:lnTo>
                <a:lnTo>
                  <a:pt x="742" y="1678"/>
                </a:lnTo>
                <a:lnTo>
                  <a:pt x="744" y="1687"/>
                </a:lnTo>
                <a:lnTo>
                  <a:pt x="745" y="1692"/>
                </a:lnTo>
                <a:lnTo>
                  <a:pt x="745" y="1692"/>
                </a:lnTo>
                <a:lnTo>
                  <a:pt x="746" y="1695"/>
                </a:lnTo>
                <a:lnTo>
                  <a:pt x="749" y="1702"/>
                </a:lnTo>
                <a:lnTo>
                  <a:pt x="753" y="1722"/>
                </a:lnTo>
                <a:lnTo>
                  <a:pt x="760" y="1743"/>
                </a:lnTo>
                <a:lnTo>
                  <a:pt x="766" y="1763"/>
                </a:lnTo>
                <a:lnTo>
                  <a:pt x="766" y="1763"/>
                </a:lnTo>
                <a:lnTo>
                  <a:pt x="770" y="1772"/>
                </a:lnTo>
                <a:lnTo>
                  <a:pt x="773" y="1787"/>
                </a:lnTo>
                <a:lnTo>
                  <a:pt x="778" y="1820"/>
                </a:lnTo>
                <a:lnTo>
                  <a:pt x="785" y="1871"/>
                </a:lnTo>
                <a:lnTo>
                  <a:pt x="785" y="1871"/>
                </a:lnTo>
                <a:lnTo>
                  <a:pt x="796" y="1933"/>
                </a:lnTo>
                <a:lnTo>
                  <a:pt x="804" y="1991"/>
                </a:lnTo>
                <a:lnTo>
                  <a:pt x="804" y="1991"/>
                </a:lnTo>
                <a:lnTo>
                  <a:pt x="804" y="2021"/>
                </a:lnTo>
                <a:lnTo>
                  <a:pt x="802" y="2042"/>
                </a:lnTo>
                <a:lnTo>
                  <a:pt x="801" y="2051"/>
                </a:lnTo>
                <a:lnTo>
                  <a:pt x="798" y="2058"/>
                </a:lnTo>
                <a:lnTo>
                  <a:pt x="798" y="2058"/>
                </a:lnTo>
                <a:lnTo>
                  <a:pt x="793" y="2078"/>
                </a:lnTo>
                <a:lnTo>
                  <a:pt x="788" y="2103"/>
                </a:lnTo>
                <a:lnTo>
                  <a:pt x="782" y="2127"/>
                </a:lnTo>
                <a:lnTo>
                  <a:pt x="782" y="2135"/>
                </a:lnTo>
                <a:lnTo>
                  <a:pt x="782" y="2139"/>
                </a:lnTo>
                <a:lnTo>
                  <a:pt x="782" y="2139"/>
                </a:lnTo>
                <a:lnTo>
                  <a:pt x="789" y="2153"/>
                </a:lnTo>
                <a:lnTo>
                  <a:pt x="793" y="2159"/>
                </a:lnTo>
                <a:lnTo>
                  <a:pt x="793" y="2165"/>
                </a:lnTo>
                <a:lnTo>
                  <a:pt x="793" y="2165"/>
                </a:lnTo>
                <a:lnTo>
                  <a:pt x="793" y="2170"/>
                </a:lnTo>
                <a:lnTo>
                  <a:pt x="794" y="2181"/>
                </a:lnTo>
                <a:lnTo>
                  <a:pt x="798" y="2193"/>
                </a:lnTo>
                <a:lnTo>
                  <a:pt x="801" y="2198"/>
                </a:lnTo>
                <a:lnTo>
                  <a:pt x="804" y="2202"/>
                </a:lnTo>
                <a:lnTo>
                  <a:pt x="804" y="2202"/>
                </a:lnTo>
                <a:lnTo>
                  <a:pt x="808" y="2206"/>
                </a:lnTo>
                <a:lnTo>
                  <a:pt x="813" y="2209"/>
                </a:lnTo>
                <a:lnTo>
                  <a:pt x="826" y="2216"/>
                </a:lnTo>
                <a:lnTo>
                  <a:pt x="838" y="2222"/>
                </a:lnTo>
                <a:lnTo>
                  <a:pt x="844" y="2226"/>
                </a:lnTo>
                <a:lnTo>
                  <a:pt x="848" y="2230"/>
                </a:lnTo>
                <a:lnTo>
                  <a:pt x="848" y="2230"/>
                </a:lnTo>
                <a:lnTo>
                  <a:pt x="853" y="2237"/>
                </a:lnTo>
                <a:lnTo>
                  <a:pt x="857" y="2244"/>
                </a:lnTo>
                <a:lnTo>
                  <a:pt x="862" y="2249"/>
                </a:lnTo>
                <a:lnTo>
                  <a:pt x="865" y="2250"/>
                </a:lnTo>
                <a:lnTo>
                  <a:pt x="869" y="2252"/>
                </a:lnTo>
                <a:lnTo>
                  <a:pt x="869" y="2252"/>
                </a:lnTo>
                <a:lnTo>
                  <a:pt x="886" y="2252"/>
                </a:lnTo>
                <a:lnTo>
                  <a:pt x="912" y="2250"/>
                </a:lnTo>
                <a:lnTo>
                  <a:pt x="925" y="2248"/>
                </a:lnTo>
                <a:lnTo>
                  <a:pt x="937" y="2245"/>
                </a:lnTo>
                <a:lnTo>
                  <a:pt x="947" y="2241"/>
                </a:lnTo>
                <a:lnTo>
                  <a:pt x="951" y="2238"/>
                </a:lnTo>
                <a:lnTo>
                  <a:pt x="953" y="2236"/>
                </a:lnTo>
                <a:lnTo>
                  <a:pt x="953" y="2236"/>
                </a:lnTo>
                <a:lnTo>
                  <a:pt x="955" y="2232"/>
                </a:lnTo>
                <a:lnTo>
                  <a:pt x="956" y="2226"/>
                </a:lnTo>
                <a:lnTo>
                  <a:pt x="959" y="2212"/>
                </a:lnTo>
                <a:lnTo>
                  <a:pt x="959" y="2194"/>
                </a:lnTo>
                <a:lnTo>
                  <a:pt x="959" y="2175"/>
                </a:lnTo>
                <a:lnTo>
                  <a:pt x="957" y="2143"/>
                </a:lnTo>
                <a:lnTo>
                  <a:pt x="956" y="2129"/>
                </a:lnTo>
                <a:lnTo>
                  <a:pt x="956" y="2129"/>
                </a:lnTo>
                <a:lnTo>
                  <a:pt x="959" y="2127"/>
                </a:lnTo>
                <a:lnTo>
                  <a:pt x="963" y="2125"/>
                </a:lnTo>
                <a:lnTo>
                  <a:pt x="965" y="2122"/>
                </a:lnTo>
                <a:lnTo>
                  <a:pt x="968" y="2118"/>
                </a:lnTo>
                <a:lnTo>
                  <a:pt x="969" y="2113"/>
                </a:lnTo>
                <a:lnTo>
                  <a:pt x="969" y="2107"/>
                </a:lnTo>
                <a:lnTo>
                  <a:pt x="969" y="2107"/>
                </a:lnTo>
                <a:lnTo>
                  <a:pt x="967" y="2061"/>
                </a:lnTo>
                <a:lnTo>
                  <a:pt x="967" y="2061"/>
                </a:lnTo>
                <a:lnTo>
                  <a:pt x="969" y="2047"/>
                </a:lnTo>
                <a:lnTo>
                  <a:pt x="971" y="2034"/>
                </a:lnTo>
                <a:lnTo>
                  <a:pt x="972" y="2018"/>
                </a:lnTo>
                <a:lnTo>
                  <a:pt x="972" y="2018"/>
                </a:lnTo>
                <a:lnTo>
                  <a:pt x="971" y="1969"/>
                </a:lnTo>
                <a:lnTo>
                  <a:pt x="967" y="1880"/>
                </a:lnTo>
                <a:lnTo>
                  <a:pt x="961" y="1790"/>
                </a:lnTo>
                <a:lnTo>
                  <a:pt x="959" y="1758"/>
                </a:lnTo>
                <a:lnTo>
                  <a:pt x="956" y="1738"/>
                </a:lnTo>
                <a:lnTo>
                  <a:pt x="956" y="1738"/>
                </a:lnTo>
                <a:lnTo>
                  <a:pt x="953" y="1724"/>
                </a:lnTo>
                <a:lnTo>
                  <a:pt x="951" y="1706"/>
                </a:lnTo>
                <a:lnTo>
                  <a:pt x="947" y="1663"/>
                </a:lnTo>
                <a:lnTo>
                  <a:pt x="943" y="1608"/>
                </a:lnTo>
                <a:lnTo>
                  <a:pt x="943" y="1608"/>
                </a:lnTo>
                <a:lnTo>
                  <a:pt x="935" y="1519"/>
                </a:lnTo>
                <a:lnTo>
                  <a:pt x="935" y="1519"/>
                </a:lnTo>
                <a:lnTo>
                  <a:pt x="932" y="1507"/>
                </a:lnTo>
                <a:lnTo>
                  <a:pt x="927" y="1489"/>
                </a:lnTo>
                <a:lnTo>
                  <a:pt x="910" y="1443"/>
                </a:lnTo>
                <a:lnTo>
                  <a:pt x="888" y="1380"/>
                </a:lnTo>
                <a:lnTo>
                  <a:pt x="888" y="1380"/>
                </a:lnTo>
                <a:lnTo>
                  <a:pt x="902" y="1368"/>
                </a:lnTo>
                <a:lnTo>
                  <a:pt x="927" y="1349"/>
                </a:lnTo>
                <a:lnTo>
                  <a:pt x="927" y="1349"/>
                </a:lnTo>
                <a:lnTo>
                  <a:pt x="931" y="1345"/>
                </a:lnTo>
                <a:lnTo>
                  <a:pt x="933" y="1339"/>
                </a:lnTo>
                <a:lnTo>
                  <a:pt x="933" y="1331"/>
                </a:lnTo>
                <a:lnTo>
                  <a:pt x="933" y="1323"/>
                </a:lnTo>
                <a:lnTo>
                  <a:pt x="932" y="1309"/>
                </a:lnTo>
                <a:lnTo>
                  <a:pt x="932" y="1304"/>
                </a:lnTo>
                <a:lnTo>
                  <a:pt x="932" y="1304"/>
                </a:lnTo>
                <a:lnTo>
                  <a:pt x="944" y="1296"/>
                </a:lnTo>
                <a:lnTo>
                  <a:pt x="973" y="1277"/>
                </a:lnTo>
                <a:lnTo>
                  <a:pt x="1003" y="1257"/>
                </a:lnTo>
                <a:lnTo>
                  <a:pt x="1013" y="1248"/>
                </a:lnTo>
                <a:lnTo>
                  <a:pt x="1016" y="1244"/>
                </a:lnTo>
                <a:lnTo>
                  <a:pt x="1019" y="1241"/>
                </a:lnTo>
                <a:lnTo>
                  <a:pt x="1019" y="1241"/>
                </a:lnTo>
                <a:lnTo>
                  <a:pt x="1021" y="1228"/>
                </a:lnTo>
                <a:lnTo>
                  <a:pt x="1025" y="1212"/>
                </a:lnTo>
                <a:lnTo>
                  <a:pt x="1027" y="1197"/>
                </a:lnTo>
                <a:lnTo>
                  <a:pt x="1027" y="1190"/>
                </a:lnTo>
                <a:lnTo>
                  <a:pt x="1027" y="1186"/>
                </a:lnTo>
                <a:lnTo>
                  <a:pt x="1027" y="1186"/>
                </a:lnTo>
                <a:lnTo>
                  <a:pt x="1025" y="1177"/>
                </a:lnTo>
                <a:lnTo>
                  <a:pt x="1024" y="1165"/>
                </a:lnTo>
                <a:lnTo>
                  <a:pt x="1027" y="1141"/>
                </a:lnTo>
                <a:lnTo>
                  <a:pt x="1027" y="1141"/>
                </a:lnTo>
                <a:lnTo>
                  <a:pt x="1025" y="1122"/>
                </a:lnTo>
                <a:lnTo>
                  <a:pt x="1023" y="1094"/>
                </a:lnTo>
                <a:lnTo>
                  <a:pt x="1019" y="1066"/>
                </a:lnTo>
                <a:lnTo>
                  <a:pt x="1017" y="1056"/>
                </a:lnTo>
                <a:lnTo>
                  <a:pt x="1016" y="1052"/>
                </a:lnTo>
                <a:lnTo>
                  <a:pt x="1016" y="1052"/>
                </a:lnTo>
                <a:lnTo>
                  <a:pt x="1013" y="1045"/>
                </a:lnTo>
                <a:lnTo>
                  <a:pt x="1011" y="1038"/>
                </a:lnTo>
                <a:lnTo>
                  <a:pt x="1008" y="1034"/>
                </a:lnTo>
                <a:lnTo>
                  <a:pt x="1005" y="1030"/>
                </a:lnTo>
                <a:lnTo>
                  <a:pt x="1000" y="1027"/>
                </a:lnTo>
                <a:lnTo>
                  <a:pt x="993" y="1026"/>
                </a:lnTo>
                <a:lnTo>
                  <a:pt x="993" y="1026"/>
                </a:lnTo>
                <a:lnTo>
                  <a:pt x="985" y="1026"/>
                </a:lnTo>
                <a:lnTo>
                  <a:pt x="975" y="1029"/>
                </a:lnTo>
                <a:lnTo>
                  <a:pt x="964" y="1033"/>
                </a:lnTo>
                <a:lnTo>
                  <a:pt x="953" y="1038"/>
                </a:lnTo>
                <a:lnTo>
                  <a:pt x="936" y="1046"/>
                </a:lnTo>
                <a:lnTo>
                  <a:pt x="929" y="1052"/>
                </a:lnTo>
                <a:lnTo>
                  <a:pt x="890" y="1040"/>
                </a:lnTo>
                <a:lnTo>
                  <a:pt x="890" y="1040"/>
                </a:lnTo>
                <a:lnTo>
                  <a:pt x="890" y="1027"/>
                </a:lnTo>
                <a:lnTo>
                  <a:pt x="892" y="999"/>
                </a:lnTo>
                <a:lnTo>
                  <a:pt x="893" y="985"/>
                </a:lnTo>
                <a:lnTo>
                  <a:pt x="896" y="971"/>
                </a:lnTo>
                <a:lnTo>
                  <a:pt x="898" y="962"/>
                </a:lnTo>
                <a:lnTo>
                  <a:pt x="900" y="959"/>
                </a:lnTo>
                <a:lnTo>
                  <a:pt x="901" y="958"/>
                </a:lnTo>
                <a:lnTo>
                  <a:pt x="901" y="958"/>
                </a:lnTo>
                <a:lnTo>
                  <a:pt x="920" y="958"/>
                </a:lnTo>
                <a:lnTo>
                  <a:pt x="951" y="957"/>
                </a:lnTo>
                <a:lnTo>
                  <a:pt x="967" y="954"/>
                </a:lnTo>
                <a:lnTo>
                  <a:pt x="981" y="950"/>
                </a:lnTo>
                <a:lnTo>
                  <a:pt x="988" y="947"/>
                </a:lnTo>
                <a:lnTo>
                  <a:pt x="993" y="945"/>
                </a:lnTo>
                <a:lnTo>
                  <a:pt x="999" y="941"/>
                </a:lnTo>
                <a:lnTo>
                  <a:pt x="1001" y="937"/>
                </a:lnTo>
                <a:lnTo>
                  <a:pt x="1001" y="937"/>
                </a:lnTo>
                <a:lnTo>
                  <a:pt x="1008" y="927"/>
                </a:lnTo>
                <a:lnTo>
                  <a:pt x="1015" y="919"/>
                </a:lnTo>
                <a:lnTo>
                  <a:pt x="1028" y="903"/>
                </a:lnTo>
                <a:lnTo>
                  <a:pt x="1040" y="890"/>
                </a:lnTo>
                <a:lnTo>
                  <a:pt x="1044" y="885"/>
                </a:lnTo>
                <a:lnTo>
                  <a:pt x="1045" y="879"/>
                </a:lnTo>
                <a:lnTo>
                  <a:pt x="1045" y="879"/>
                </a:lnTo>
                <a:lnTo>
                  <a:pt x="1048" y="862"/>
                </a:lnTo>
                <a:lnTo>
                  <a:pt x="1052" y="833"/>
                </a:lnTo>
                <a:lnTo>
                  <a:pt x="1053" y="817"/>
                </a:lnTo>
                <a:lnTo>
                  <a:pt x="1053" y="802"/>
                </a:lnTo>
                <a:lnTo>
                  <a:pt x="1052" y="790"/>
                </a:lnTo>
                <a:lnTo>
                  <a:pt x="1051" y="782"/>
                </a:lnTo>
                <a:lnTo>
                  <a:pt x="1051" y="782"/>
                </a:lnTo>
                <a:lnTo>
                  <a:pt x="1037" y="761"/>
                </a:lnTo>
                <a:lnTo>
                  <a:pt x="1029" y="750"/>
                </a:lnTo>
                <a:lnTo>
                  <a:pt x="1029" y="750"/>
                </a:lnTo>
                <a:lnTo>
                  <a:pt x="1122" y="695"/>
                </a:lnTo>
                <a:lnTo>
                  <a:pt x="1188" y="656"/>
                </a:lnTo>
                <a:lnTo>
                  <a:pt x="1212" y="642"/>
                </a:lnTo>
                <a:lnTo>
                  <a:pt x="1224" y="632"/>
                </a:lnTo>
                <a:lnTo>
                  <a:pt x="1224" y="632"/>
                </a:lnTo>
                <a:lnTo>
                  <a:pt x="1234" y="626"/>
                </a:lnTo>
                <a:lnTo>
                  <a:pt x="1244" y="620"/>
                </a:lnTo>
                <a:lnTo>
                  <a:pt x="1254" y="616"/>
                </a:lnTo>
                <a:lnTo>
                  <a:pt x="1254" y="616"/>
                </a:lnTo>
                <a:lnTo>
                  <a:pt x="1267" y="628"/>
                </a:lnTo>
                <a:lnTo>
                  <a:pt x="1278" y="635"/>
                </a:lnTo>
                <a:lnTo>
                  <a:pt x="1282" y="636"/>
                </a:lnTo>
                <a:lnTo>
                  <a:pt x="1283" y="636"/>
                </a:lnTo>
                <a:lnTo>
                  <a:pt x="1283" y="635"/>
                </a:lnTo>
                <a:lnTo>
                  <a:pt x="1283" y="635"/>
                </a:lnTo>
                <a:lnTo>
                  <a:pt x="1284" y="632"/>
                </a:lnTo>
                <a:lnTo>
                  <a:pt x="1283" y="628"/>
                </a:lnTo>
                <a:lnTo>
                  <a:pt x="1282" y="620"/>
                </a:lnTo>
                <a:lnTo>
                  <a:pt x="1275" y="606"/>
                </a:lnTo>
                <a:lnTo>
                  <a:pt x="1275" y="606"/>
                </a:lnTo>
                <a:lnTo>
                  <a:pt x="1275" y="596"/>
                </a:lnTo>
                <a:lnTo>
                  <a:pt x="1276" y="575"/>
                </a:lnTo>
                <a:lnTo>
                  <a:pt x="1282" y="510"/>
                </a:lnTo>
                <a:lnTo>
                  <a:pt x="1291" y="396"/>
                </a:lnTo>
                <a:lnTo>
                  <a:pt x="1291" y="396"/>
                </a:lnTo>
                <a:lnTo>
                  <a:pt x="1294" y="384"/>
                </a:lnTo>
                <a:lnTo>
                  <a:pt x="1298" y="367"/>
                </a:lnTo>
                <a:lnTo>
                  <a:pt x="1310" y="329"/>
                </a:lnTo>
                <a:lnTo>
                  <a:pt x="1327" y="283"/>
                </a:lnTo>
                <a:lnTo>
                  <a:pt x="1327" y="283"/>
                </a:lnTo>
                <a:lnTo>
                  <a:pt x="1339" y="288"/>
                </a:lnTo>
                <a:lnTo>
                  <a:pt x="1347" y="289"/>
                </a:lnTo>
                <a:lnTo>
                  <a:pt x="1350" y="289"/>
                </a:lnTo>
                <a:lnTo>
                  <a:pt x="1351" y="288"/>
                </a:lnTo>
                <a:lnTo>
                  <a:pt x="1351" y="288"/>
                </a:lnTo>
                <a:lnTo>
                  <a:pt x="1350" y="284"/>
                </a:lnTo>
                <a:lnTo>
                  <a:pt x="1346" y="279"/>
                </a:lnTo>
                <a:lnTo>
                  <a:pt x="1334" y="267"/>
                </a:lnTo>
                <a:lnTo>
                  <a:pt x="1317" y="249"/>
                </a:lnTo>
                <a:lnTo>
                  <a:pt x="1224" y="209"/>
                </a:lnTo>
                <a:lnTo>
                  <a:pt x="1224" y="209"/>
                </a:lnTo>
                <a:lnTo>
                  <a:pt x="1158" y="165"/>
                </a:lnTo>
                <a:lnTo>
                  <a:pt x="1105" y="129"/>
                </a:lnTo>
                <a:lnTo>
                  <a:pt x="1083" y="113"/>
                </a:lnTo>
                <a:lnTo>
                  <a:pt x="1067" y="101"/>
                </a:lnTo>
                <a:lnTo>
                  <a:pt x="1067" y="101"/>
                </a:lnTo>
                <a:lnTo>
                  <a:pt x="1040" y="78"/>
                </a:lnTo>
                <a:lnTo>
                  <a:pt x="1009" y="56"/>
                </a:lnTo>
                <a:lnTo>
                  <a:pt x="983" y="37"/>
                </a:lnTo>
                <a:lnTo>
                  <a:pt x="964" y="25"/>
                </a:lnTo>
                <a:lnTo>
                  <a:pt x="964" y="25"/>
                </a:lnTo>
                <a:lnTo>
                  <a:pt x="956" y="20"/>
                </a:lnTo>
                <a:lnTo>
                  <a:pt x="947" y="16"/>
                </a:lnTo>
                <a:lnTo>
                  <a:pt x="935" y="12"/>
                </a:lnTo>
                <a:lnTo>
                  <a:pt x="921" y="8"/>
                </a:lnTo>
                <a:lnTo>
                  <a:pt x="906" y="4"/>
                </a:lnTo>
                <a:lnTo>
                  <a:pt x="892" y="1"/>
                </a:lnTo>
                <a:lnTo>
                  <a:pt x="876" y="0"/>
                </a:lnTo>
                <a:lnTo>
                  <a:pt x="861" y="0"/>
                </a:lnTo>
                <a:lnTo>
                  <a:pt x="861" y="0"/>
                </a:lnTo>
                <a:lnTo>
                  <a:pt x="846" y="1"/>
                </a:lnTo>
                <a:lnTo>
                  <a:pt x="830" y="4"/>
                </a:lnTo>
                <a:lnTo>
                  <a:pt x="801" y="10"/>
                </a:lnTo>
                <a:lnTo>
                  <a:pt x="774" y="17"/>
                </a:lnTo>
                <a:lnTo>
                  <a:pt x="764" y="18"/>
                </a:lnTo>
                <a:lnTo>
                  <a:pt x="756" y="18"/>
                </a:lnTo>
                <a:lnTo>
                  <a:pt x="756" y="18"/>
                </a:lnTo>
                <a:lnTo>
                  <a:pt x="736" y="18"/>
                </a:lnTo>
                <a:lnTo>
                  <a:pt x="705" y="20"/>
                </a:lnTo>
                <a:lnTo>
                  <a:pt x="666" y="21"/>
                </a:lnTo>
                <a:lnTo>
                  <a:pt x="622" y="18"/>
                </a:lnTo>
                <a:lnTo>
                  <a:pt x="622" y="18"/>
                </a:lnTo>
                <a:lnTo>
                  <a:pt x="583" y="16"/>
                </a:lnTo>
                <a:lnTo>
                  <a:pt x="557" y="12"/>
                </a:lnTo>
                <a:lnTo>
                  <a:pt x="546" y="10"/>
                </a:lnTo>
                <a:lnTo>
                  <a:pt x="537" y="10"/>
                </a:lnTo>
                <a:lnTo>
                  <a:pt x="530" y="12"/>
                </a:lnTo>
                <a:lnTo>
                  <a:pt x="522" y="13"/>
                </a:lnTo>
                <a:lnTo>
                  <a:pt x="522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5"/>
          <p:cNvSpPr>
            <a:spLocks noEditPoints="1"/>
          </p:cNvSpPr>
          <p:nvPr/>
        </p:nvSpPr>
        <p:spPr bwMode="auto">
          <a:xfrm>
            <a:off x="2621880" y="818710"/>
            <a:ext cx="804137" cy="1649258"/>
          </a:xfrm>
          <a:custGeom>
            <a:avLst/>
            <a:gdLst>
              <a:gd name="T0" fmla="*/ 537 w 1138"/>
              <a:gd name="T1" fmla="*/ 2133 h 2333"/>
              <a:gd name="T2" fmla="*/ 561 w 1138"/>
              <a:gd name="T3" fmla="*/ 2210 h 2333"/>
              <a:gd name="T4" fmla="*/ 553 w 1138"/>
              <a:gd name="T5" fmla="*/ 2308 h 2333"/>
              <a:gd name="T6" fmla="*/ 634 w 1138"/>
              <a:gd name="T7" fmla="*/ 2333 h 2333"/>
              <a:gd name="T8" fmla="*/ 679 w 1138"/>
              <a:gd name="T9" fmla="*/ 2264 h 2333"/>
              <a:gd name="T10" fmla="*/ 802 w 1138"/>
              <a:gd name="T11" fmla="*/ 2257 h 2333"/>
              <a:gd name="T12" fmla="*/ 811 w 1138"/>
              <a:gd name="T13" fmla="*/ 2103 h 2333"/>
              <a:gd name="T14" fmla="*/ 838 w 1138"/>
              <a:gd name="T15" fmla="*/ 2003 h 2333"/>
              <a:gd name="T16" fmla="*/ 862 w 1138"/>
              <a:gd name="T17" fmla="*/ 1731 h 2333"/>
              <a:gd name="T18" fmla="*/ 905 w 1138"/>
              <a:gd name="T19" fmla="*/ 1611 h 2333"/>
              <a:gd name="T20" fmla="*/ 961 w 1138"/>
              <a:gd name="T21" fmla="*/ 1341 h 2333"/>
              <a:gd name="T22" fmla="*/ 950 w 1138"/>
              <a:gd name="T23" fmla="*/ 1064 h 2333"/>
              <a:gd name="T24" fmla="*/ 1014 w 1138"/>
              <a:gd name="T25" fmla="*/ 1300 h 2333"/>
              <a:gd name="T26" fmla="*/ 1026 w 1138"/>
              <a:gd name="T27" fmla="*/ 1353 h 2333"/>
              <a:gd name="T28" fmla="*/ 1021 w 1138"/>
              <a:gd name="T29" fmla="*/ 1383 h 2333"/>
              <a:gd name="T30" fmla="*/ 1026 w 1138"/>
              <a:gd name="T31" fmla="*/ 1431 h 2333"/>
              <a:gd name="T32" fmla="*/ 1073 w 1138"/>
              <a:gd name="T33" fmla="*/ 1412 h 2333"/>
              <a:gd name="T34" fmla="*/ 1092 w 1138"/>
              <a:gd name="T35" fmla="*/ 1395 h 2333"/>
              <a:gd name="T36" fmla="*/ 1121 w 1138"/>
              <a:gd name="T37" fmla="*/ 1348 h 2333"/>
              <a:gd name="T38" fmla="*/ 1128 w 1138"/>
              <a:gd name="T39" fmla="*/ 1289 h 2333"/>
              <a:gd name="T40" fmla="*/ 1114 w 1138"/>
              <a:gd name="T41" fmla="*/ 1176 h 2333"/>
              <a:gd name="T42" fmla="*/ 1073 w 1138"/>
              <a:gd name="T43" fmla="*/ 1034 h 2333"/>
              <a:gd name="T44" fmla="*/ 1072 w 1138"/>
              <a:gd name="T45" fmla="*/ 979 h 2333"/>
              <a:gd name="T46" fmla="*/ 1009 w 1138"/>
              <a:gd name="T47" fmla="*/ 745 h 2333"/>
              <a:gd name="T48" fmla="*/ 947 w 1138"/>
              <a:gd name="T49" fmla="*/ 610 h 2333"/>
              <a:gd name="T50" fmla="*/ 846 w 1138"/>
              <a:gd name="T51" fmla="*/ 544 h 2333"/>
              <a:gd name="T52" fmla="*/ 869 w 1138"/>
              <a:gd name="T53" fmla="*/ 400 h 2333"/>
              <a:gd name="T54" fmla="*/ 850 w 1138"/>
              <a:gd name="T55" fmla="*/ 336 h 2333"/>
              <a:gd name="T56" fmla="*/ 985 w 1138"/>
              <a:gd name="T57" fmla="*/ 291 h 2333"/>
              <a:gd name="T58" fmla="*/ 1009 w 1138"/>
              <a:gd name="T59" fmla="*/ 219 h 2333"/>
              <a:gd name="T60" fmla="*/ 702 w 1138"/>
              <a:gd name="T61" fmla="*/ 29 h 2333"/>
              <a:gd name="T62" fmla="*/ 560 w 1138"/>
              <a:gd name="T63" fmla="*/ 14 h 2333"/>
              <a:gd name="T64" fmla="*/ 521 w 1138"/>
              <a:gd name="T65" fmla="*/ 0 h 2333"/>
              <a:gd name="T66" fmla="*/ 405 w 1138"/>
              <a:gd name="T67" fmla="*/ 16 h 2333"/>
              <a:gd name="T68" fmla="*/ 146 w 1138"/>
              <a:gd name="T69" fmla="*/ 141 h 2333"/>
              <a:gd name="T70" fmla="*/ 0 w 1138"/>
              <a:gd name="T71" fmla="*/ 291 h 2333"/>
              <a:gd name="T72" fmla="*/ 75 w 1138"/>
              <a:gd name="T73" fmla="*/ 284 h 2333"/>
              <a:gd name="T74" fmla="*/ 366 w 1138"/>
              <a:gd name="T75" fmla="*/ 303 h 2333"/>
              <a:gd name="T76" fmla="*/ 532 w 1138"/>
              <a:gd name="T77" fmla="*/ 555 h 2333"/>
              <a:gd name="T78" fmla="*/ 398 w 1138"/>
              <a:gd name="T79" fmla="*/ 703 h 2333"/>
              <a:gd name="T80" fmla="*/ 354 w 1138"/>
              <a:gd name="T81" fmla="*/ 827 h 2333"/>
              <a:gd name="T82" fmla="*/ 333 w 1138"/>
              <a:gd name="T83" fmla="*/ 903 h 2333"/>
              <a:gd name="T84" fmla="*/ 349 w 1138"/>
              <a:gd name="T85" fmla="*/ 1045 h 2333"/>
              <a:gd name="T86" fmla="*/ 280 w 1138"/>
              <a:gd name="T87" fmla="*/ 1188 h 2333"/>
              <a:gd name="T88" fmla="*/ 265 w 1138"/>
              <a:gd name="T89" fmla="*/ 1270 h 2333"/>
              <a:gd name="T90" fmla="*/ 296 w 1138"/>
              <a:gd name="T91" fmla="*/ 1331 h 2333"/>
              <a:gd name="T92" fmla="*/ 313 w 1138"/>
              <a:gd name="T93" fmla="*/ 1371 h 2333"/>
              <a:gd name="T94" fmla="*/ 378 w 1138"/>
              <a:gd name="T95" fmla="*/ 1365 h 2333"/>
              <a:gd name="T96" fmla="*/ 333 w 1138"/>
              <a:gd name="T97" fmla="*/ 1460 h 2333"/>
              <a:gd name="T98" fmla="*/ 404 w 1138"/>
              <a:gd name="T99" fmla="*/ 1493 h 2333"/>
              <a:gd name="T100" fmla="*/ 433 w 1138"/>
              <a:gd name="T101" fmla="*/ 1452 h 2333"/>
              <a:gd name="T102" fmla="*/ 455 w 1138"/>
              <a:gd name="T103" fmla="*/ 1436 h 2333"/>
              <a:gd name="T104" fmla="*/ 457 w 1138"/>
              <a:gd name="T105" fmla="*/ 1654 h 2333"/>
              <a:gd name="T106" fmla="*/ 584 w 1138"/>
              <a:gd name="T107" fmla="*/ 301 h 2333"/>
              <a:gd name="T108" fmla="*/ 572 w 1138"/>
              <a:gd name="T109" fmla="*/ 343 h 2333"/>
              <a:gd name="T110" fmla="*/ 556 w 1138"/>
              <a:gd name="T111" fmla="*/ 397 h 2333"/>
              <a:gd name="T112" fmla="*/ 567 w 1138"/>
              <a:gd name="T113" fmla="*/ 413 h 2333"/>
              <a:gd name="T114" fmla="*/ 561 w 1138"/>
              <a:gd name="T115" fmla="*/ 508 h 2333"/>
              <a:gd name="T116" fmla="*/ 543 w 1138"/>
              <a:gd name="T117" fmla="*/ 543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38" h="2333">
                <a:moveTo>
                  <a:pt x="479" y="1679"/>
                </a:moveTo>
                <a:lnTo>
                  <a:pt x="479" y="1679"/>
                </a:lnTo>
                <a:lnTo>
                  <a:pt x="489" y="1743"/>
                </a:lnTo>
                <a:lnTo>
                  <a:pt x="501" y="1832"/>
                </a:lnTo>
                <a:lnTo>
                  <a:pt x="501" y="1832"/>
                </a:lnTo>
                <a:lnTo>
                  <a:pt x="505" y="1876"/>
                </a:lnTo>
                <a:lnTo>
                  <a:pt x="509" y="1942"/>
                </a:lnTo>
                <a:lnTo>
                  <a:pt x="513" y="2027"/>
                </a:lnTo>
                <a:lnTo>
                  <a:pt x="537" y="2133"/>
                </a:lnTo>
                <a:lnTo>
                  <a:pt x="537" y="2133"/>
                </a:lnTo>
                <a:lnTo>
                  <a:pt x="539" y="2158"/>
                </a:lnTo>
                <a:lnTo>
                  <a:pt x="540" y="2178"/>
                </a:lnTo>
                <a:lnTo>
                  <a:pt x="543" y="2193"/>
                </a:lnTo>
                <a:lnTo>
                  <a:pt x="543" y="2193"/>
                </a:lnTo>
                <a:lnTo>
                  <a:pt x="545" y="2197"/>
                </a:lnTo>
                <a:lnTo>
                  <a:pt x="548" y="2201"/>
                </a:lnTo>
                <a:lnTo>
                  <a:pt x="553" y="2206"/>
                </a:lnTo>
                <a:lnTo>
                  <a:pt x="561" y="2210"/>
                </a:lnTo>
                <a:lnTo>
                  <a:pt x="561" y="2210"/>
                </a:lnTo>
                <a:lnTo>
                  <a:pt x="559" y="2220"/>
                </a:lnTo>
                <a:lnTo>
                  <a:pt x="553" y="2242"/>
                </a:lnTo>
                <a:lnTo>
                  <a:pt x="549" y="2270"/>
                </a:lnTo>
                <a:lnTo>
                  <a:pt x="548" y="2282"/>
                </a:lnTo>
                <a:lnTo>
                  <a:pt x="549" y="2293"/>
                </a:lnTo>
                <a:lnTo>
                  <a:pt x="549" y="2293"/>
                </a:lnTo>
                <a:lnTo>
                  <a:pt x="551" y="2301"/>
                </a:lnTo>
                <a:lnTo>
                  <a:pt x="553" y="2308"/>
                </a:lnTo>
                <a:lnTo>
                  <a:pt x="556" y="2313"/>
                </a:lnTo>
                <a:lnTo>
                  <a:pt x="560" y="2318"/>
                </a:lnTo>
                <a:lnTo>
                  <a:pt x="565" y="2322"/>
                </a:lnTo>
                <a:lnTo>
                  <a:pt x="571" y="2325"/>
                </a:lnTo>
                <a:lnTo>
                  <a:pt x="577" y="2326"/>
                </a:lnTo>
                <a:lnTo>
                  <a:pt x="584" y="2329"/>
                </a:lnTo>
                <a:lnTo>
                  <a:pt x="584" y="2329"/>
                </a:lnTo>
                <a:lnTo>
                  <a:pt x="607" y="2332"/>
                </a:lnTo>
                <a:lnTo>
                  <a:pt x="634" y="2333"/>
                </a:lnTo>
                <a:lnTo>
                  <a:pt x="659" y="2332"/>
                </a:lnTo>
                <a:lnTo>
                  <a:pt x="667" y="2330"/>
                </a:lnTo>
                <a:lnTo>
                  <a:pt x="672" y="2329"/>
                </a:lnTo>
                <a:lnTo>
                  <a:pt x="672" y="2329"/>
                </a:lnTo>
                <a:lnTo>
                  <a:pt x="675" y="2324"/>
                </a:lnTo>
                <a:lnTo>
                  <a:pt x="678" y="2314"/>
                </a:lnTo>
                <a:lnTo>
                  <a:pt x="679" y="2293"/>
                </a:lnTo>
                <a:lnTo>
                  <a:pt x="679" y="2264"/>
                </a:lnTo>
                <a:lnTo>
                  <a:pt x="679" y="2264"/>
                </a:lnTo>
                <a:lnTo>
                  <a:pt x="711" y="2266"/>
                </a:lnTo>
                <a:lnTo>
                  <a:pt x="738" y="2266"/>
                </a:lnTo>
                <a:lnTo>
                  <a:pt x="751" y="2265"/>
                </a:lnTo>
                <a:lnTo>
                  <a:pt x="762" y="2264"/>
                </a:lnTo>
                <a:lnTo>
                  <a:pt x="762" y="2264"/>
                </a:lnTo>
                <a:lnTo>
                  <a:pt x="778" y="2260"/>
                </a:lnTo>
                <a:lnTo>
                  <a:pt x="791" y="2258"/>
                </a:lnTo>
                <a:lnTo>
                  <a:pt x="802" y="2257"/>
                </a:lnTo>
                <a:lnTo>
                  <a:pt x="802" y="2257"/>
                </a:lnTo>
                <a:lnTo>
                  <a:pt x="807" y="2242"/>
                </a:lnTo>
                <a:lnTo>
                  <a:pt x="810" y="2230"/>
                </a:lnTo>
                <a:lnTo>
                  <a:pt x="810" y="2225"/>
                </a:lnTo>
                <a:lnTo>
                  <a:pt x="809" y="2222"/>
                </a:lnTo>
                <a:lnTo>
                  <a:pt x="784" y="2198"/>
                </a:lnTo>
                <a:lnTo>
                  <a:pt x="809" y="2198"/>
                </a:lnTo>
                <a:lnTo>
                  <a:pt x="809" y="2198"/>
                </a:lnTo>
                <a:lnTo>
                  <a:pt x="810" y="2143"/>
                </a:lnTo>
                <a:lnTo>
                  <a:pt x="811" y="2103"/>
                </a:lnTo>
                <a:lnTo>
                  <a:pt x="813" y="2089"/>
                </a:lnTo>
                <a:lnTo>
                  <a:pt x="814" y="2081"/>
                </a:lnTo>
                <a:lnTo>
                  <a:pt x="814" y="2081"/>
                </a:lnTo>
                <a:lnTo>
                  <a:pt x="818" y="2067"/>
                </a:lnTo>
                <a:lnTo>
                  <a:pt x="823" y="2046"/>
                </a:lnTo>
                <a:lnTo>
                  <a:pt x="830" y="2023"/>
                </a:lnTo>
                <a:lnTo>
                  <a:pt x="834" y="2013"/>
                </a:lnTo>
                <a:lnTo>
                  <a:pt x="838" y="2003"/>
                </a:lnTo>
                <a:lnTo>
                  <a:pt x="838" y="2003"/>
                </a:lnTo>
                <a:lnTo>
                  <a:pt x="841" y="1998"/>
                </a:lnTo>
                <a:lnTo>
                  <a:pt x="842" y="1990"/>
                </a:lnTo>
                <a:lnTo>
                  <a:pt x="846" y="1966"/>
                </a:lnTo>
                <a:lnTo>
                  <a:pt x="850" y="1937"/>
                </a:lnTo>
                <a:lnTo>
                  <a:pt x="854" y="1903"/>
                </a:lnTo>
                <a:lnTo>
                  <a:pt x="859" y="1840"/>
                </a:lnTo>
                <a:lnTo>
                  <a:pt x="862" y="1803"/>
                </a:lnTo>
                <a:lnTo>
                  <a:pt x="862" y="1731"/>
                </a:lnTo>
                <a:lnTo>
                  <a:pt x="862" y="1731"/>
                </a:lnTo>
                <a:lnTo>
                  <a:pt x="874" y="1734"/>
                </a:lnTo>
                <a:lnTo>
                  <a:pt x="883" y="1734"/>
                </a:lnTo>
                <a:lnTo>
                  <a:pt x="887" y="1734"/>
                </a:lnTo>
                <a:lnTo>
                  <a:pt x="891" y="1731"/>
                </a:lnTo>
                <a:lnTo>
                  <a:pt x="891" y="1731"/>
                </a:lnTo>
                <a:lnTo>
                  <a:pt x="891" y="1728"/>
                </a:lnTo>
                <a:lnTo>
                  <a:pt x="894" y="1719"/>
                </a:lnTo>
                <a:lnTo>
                  <a:pt x="897" y="1692"/>
                </a:lnTo>
                <a:lnTo>
                  <a:pt x="905" y="1611"/>
                </a:lnTo>
                <a:lnTo>
                  <a:pt x="914" y="1495"/>
                </a:lnTo>
                <a:lnTo>
                  <a:pt x="914" y="1495"/>
                </a:lnTo>
                <a:lnTo>
                  <a:pt x="921" y="1481"/>
                </a:lnTo>
                <a:lnTo>
                  <a:pt x="935" y="1445"/>
                </a:lnTo>
                <a:lnTo>
                  <a:pt x="943" y="1423"/>
                </a:lnTo>
                <a:lnTo>
                  <a:pt x="950" y="1396"/>
                </a:lnTo>
                <a:lnTo>
                  <a:pt x="957" y="1369"/>
                </a:lnTo>
                <a:lnTo>
                  <a:pt x="961" y="1341"/>
                </a:lnTo>
                <a:lnTo>
                  <a:pt x="961" y="1341"/>
                </a:lnTo>
                <a:lnTo>
                  <a:pt x="962" y="1327"/>
                </a:lnTo>
                <a:lnTo>
                  <a:pt x="962" y="1309"/>
                </a:lnTo>
                <a:lnTo>
                  <a:pt x="961" y="1272"/>
                </a:lnTo>
                <a:lnTo>
                  <a:pt x="955" y="1230"/>
                </a:lnTo>
                <a:lnTo>
                  <a:pt x="950" y="1190"/>
                </a:lnTo>
                <a:lnTo>
                  <a:pt x="938" y="1122"/>
                </a:lnTo>
                <a:lnTo>
                  <a:pt x="931" y="1093"/>
                </a:lnTo>
                <a:lnTo>
                  <a:pt x="921" y="1022"/>
                </a:lnTo>
                <a:lnTo>
                  <a:pt x="950" y="1064"/>
                </a:lnTo>
                <a:lnTo>
                  <a:pt x="979" y="1129"/>
                </a:lnTo>
                <a:lnTo>
                  <a:pt x="991" y="1146"/>
                </a:lnTo>
                <a:lnTo>
                  <a:pt x="1009" y="1265"/>
                </a:lnTo>
                <a:lnTo>
                  <a:pt x="1009" y="1265"/>
                </a:lnTo>
                <a:lnTo>
                  <a:pt x="1009" y="1280"/>
                </a:lnTo>
                <a:lnTo>
                  <a:pt x="1012" y="1290"/>
                </a:lnTo>
                <a:lnTo>
                  <a:pt x="1013" y="1296"/>
                </a:lnTo>
                <a:lnTo>
                  <a:pt x="1014" y="1300"/>
                </a:lnTo>
                <a:lnTo>
                  <a:pt x="1014" y="1300"/>
                </a:lnTo>
                <a:lnTo>
                  <a:pt x="1017" y="1302"/>
                </a:lnTo>
                <a:lnTo>
                  <a:pt x="1020" y="1304"/>
                </a:lnTo>
                <a:lnTo>
                  <a:pt x="1025" y="1306"/>
                </a:lnTo>
                <a:lnTo>
                  <a:pt x="1032" y="1306"/>
                </a:lnTo>
                <a:lnTo>
                  <a:pt x="1038" y="1336"/>
                </a:lnTo>
                <a:lnTo>
                  <a:pt x="1038" y="1336"/>
                </a:lnTo>
                <a:lnTo>
                  <a:pt x="1033" y="1341"/>
                </a:lnTo>
                <a:lnTo>
                  <a:pt x="1029" y="1347"/>
                </a:lnTo>
                <a:lnTo>
                  <a:pt x="1026" y="1353"/>
                </a:lnTo>
                <a:lnTo>
                  <a:pt x="1026" y="1353"/>
                </a:lnTo>
                <a:lnTo>
                  <a:pt x="1026" y="1363"/>
                </a:lnTo>
                <a:lnTo>
                  <a:pt x="1026" y="1365"/>
                </a:lnTo>
                <a:lnTo>
                  <a:pt x="1026" y="1365"/>
                </a:lnTo>
                <a:lnTo>
                  <a:pt x="1024" y="1368"/>
                </a:lnTo>
                <a:lnTo>
                  <a:pt x="1021" y="1372"/>
                </a:lnTo>
                <a:lnTo>
                  <a:pt x="1021" y="1377"/>
                </a:lnTo>
                <a:lnTo>
                  <a:pt x="1021" y="1377"/>
                </a:lnTo>
                <a:lnTo>
                  <a:pt x="1021" y="1383"/>
                </a:lnTo>
                <a:lnTo>
                  <a:pt x="1024" y="1389"/>
                </a:lnTo>
                <a:lnTo>
                  <a:pt x="1026" y="1395"/>
                </a:lnTo>
                <a:lnTo>
                  <a:pt x="1044" y="1407"/>
                </a:lnTo>
                <a:lnTo>
                  <a:pt x="1044" y="1407"/>
                </a:lnTo>
                <a:lnTo>
                  <a:pt x="1034" y="1417"/>
                </a:lnTo>
                <a:lnTo>
                  <a:pt x="1028" y="1425"/>
                </a:lnTo>
                <a:lnTo>
                  <a:pt x="1026" y="1428"/>
                </a:lnTo>
                <a:lnTo>
                  <a:pt x="1026" y="1431"/>
                </a:lnTo>
                <a:lnTo>
                  <a:pt x="1026" y="1431"/>
                </a:lnTo>
                <a:lnTo>
                  <a:pt x="1032" y="1432"/>
                </a:lnTo>
                <a:lnTo>
                  <a:pt x="1038" y="1433"/>
                </a:lnTo>
                <a:lnTo>
                  <a:pt x="1048" y="1433"/>
                </a:lnTo>
                <a:lnTo>
                  <a:pt x="1052" y="1432"/>
                </a:lnTo>
                <a:lnTo>
                  <a:pt x="1056" y="1431"/>
                </a:lnTo>
                <a:lnTo>
                  <a:pt x="1056" y="1431"/>
                </a:lnTo>
                <a:lnTo>
                  <a:pt x="1062" y="1425"/>
                </a:lnTo>
                <a:lnTo>
                  <a:pt x="1068" y="1419"/>
                </a:lnTo>
                <a:lnTo>
                  <a:pt x="1073" y="1412"/>
                </a:lnTo>
                <a:lnTo>
                  <a:pt x="1073" y="1412"/>
                </a:lnTo>
                <a:lnTo>
                  <a:pt x="1082" y="1412"/>
                </a:lnTo>
                <a:lnTo>
                  <a:pt x="1089" y="1411"/>
                </a:lnTo>
                <a:lnTo>
                  <a:pt x="1090" y="1409"/>
                </a:lnTo>
                <a:lnTo>
                  <a:pt x="1092" y="1407"/>
                </a:lnTo>
                <a:lnTo>
                  <a:pt x="1092" y="1407"/>
                </a:lnTo>
                <a:lnTo>
                  <a:pt x="1090" y="1397"/>
                </a:lnTo>
                <a:lnTo>
                  <a:pt x="1092" y="1395"/>
                </a:lnTo>
                <a:lnTo>
                  <a:pt x="1092" y="1395"/>
                </a:lnTo>
                <a:lnTo>
                  <a:pt x="1096" y="1387"/>
                </a:lnTo>
                <a:lnTo>
                  <a:pt x="1100" y="1381"/>
                </a:lnTo>
                <a:lnTo>
                  <a:pt x="1102" y="1377"/>
                </a:lnTo>
                <a:lnTo>
                  <a:pt x="1102" y="1377"/>
                </a:lnTo>
                <a:lnTo>
                  <a:pt x="1105" y="1373"/>
                </a:lnTo>
                <a:lnTo>
                  <a:pt x="1108" y="1369"/>
                </a:lnTo>
                <a:lnTo>
                  <a:pt x="1109" y="1365"/>
                </a:lnTo>
                <a:lnTo>
                  <a:pt x="1109" y="1365"/>
                </a:lnTo>
                <a:lnTo>
                  <a:pt x="1121" y="1348"/>
                </a:lnTo>
                <a:lnTo>
                  <a:pt x="1121" y="1348"/>
                </a:lnTo>
                <a:lnTo>
                  <a:pt x="1128" y="1337"/>
                </a:lnTo>
                <a:lnTo>
                  <a:pt x="1132" y="1333"/>
                </a:lnTo>
                <a:lnTo>
                  <a:pt x="1132" y="1329"/>
                </a:lnTo>
                <a:lnTo>
                  <a:pt x="1132" y="1329"/>
                </a:lnTo>
                <a:lnTo>
                  <a:pt x="1121" y="1288"/>
                </a:lnTo>
                <a:lnTo>
                  <a:pt x="1121" y="1288"/>
                </a:lnTo>
                <a:lnTo>
                  <a:pt x="1122" y="1289"/>
                </a:lnTo>
                <a:lnTo>
                  <a:pt x="1128" y="1289"/>
                </a:lnTo>
                <a:lnTo>
                  <a:pt x="1134" y="1288"/>
                </a:lnTo>
                <a:lnTo>
                  <a:pt x="1137" y="1285"/>
                </a:lnTo>
                <a:lnTo>
                  <a:pt x="1138" y="1282"/>
                </a:lnTo>
                <a:lnTo>
                  <a:pt x="1138" y="1282"/>
                </a:lnTo>
                <a:lnTo>
                  <a:pt x="1138" y="1276"/>
                </a:lnTo>
                <a:lnTo>
                  <a:pt x="1136" y="1265"/>
                </a:lnTo>
                <a:lnTo>
                  <a:pt x="1129" y="1233"/>
                </a:lnTo>
                <a:lnTo>
                  <a:pt x="1120" y="1200"/>
                </a:lnTo>
                <a:lnTo>
                  <a:pt x="1114" y="1176"/>
                </a:lnTo>
                <a:lnTo>
                  <a:pt x="1114" y="1176"/>
                </a:lnTo>
                <a:lnTo>
                  <a:pt x="1109" y="1145"/>
                </a:lnTo>
                <a:lnTo>
                  <a:pt x="1102" y="1110"/>
                </a:lnTo>
                <a:lnTo>
                  <a:pt x="1102" y="1110"/>
                </a:lnTo>
                <a:lnTo>
                  <a:pt x="1101" y="1100"/>
                </a:lnTo>
                <a:lnTo>
                  <a:pt x="1097" y="1088"/>
                </a:lnTo>
                <a:lnTo>
                  <a:pt x="1086" y="1062"/>
                </a:lnTo>
                <a:lnTo>
                  <a:pt x="1073" y="1034"/>
                </a:lnTo>
                <a:lnTo>
                  <a:pt x="1073" y="1034"/>
                </a:lnTo>
                <a:lnTo>
                  <a:pt x="1074" y="1034"/>
                </a:lnTo>
                <a:lnTo>
                  <a:pt x="1077" y="1033"/>
                </a:lnTo>
                <a:lnTo>
                  <a:pt x="1081" y="1029"/>
                </a:lnTo>
                <a:lnTo>
                  <a:pt x="1085" y="1022"/>
                </a:lnTo>
                <a:lnTo>
                  <a:pt x="1085" y="1022"/>
                </a:lnTo>
                <a:lnTo>
                  <a:pt x="1085" y="1019"/>
                </a:lnTo>
                <a:lnTo>
                  <a:pt x="1085" y="1015"/>
                </a:lnTo>
                <a:lnTo>
                  <a:pt x="1082" y="1006"/>
                </a:lnTo>
                <a:lnTo>
                  <a:pt x="1072" y="979"/>
                </a:lnTo>
                <a:lnTo>
                  <a:pt x="1061" y="953"/>
                </a:lnTo>
                <a:lnTo>
                  <a:pt x="1057" y="941"/>
                </a:lnTo>
                <a:lnTo>
                  <a:pt x="1056" y="934"/>
                </a:lnTo>
                <a:lnTo>
                  <a:pt x="1056" y="934"/>
                </a:lnTo>
                <a:lnTo>
                  <a:pt x="1054" y="922"/>
                </a:lnTo>
                <a:lnTo>
                  <a:pt x="1049" y="901"/>
                </a:lnTo>
                <a:lnTo>
                  <a:pt x="1034" y="843"/>
                </a:lnTo>
                <a:lnTo>
                  <a:pt x="1018" y="783"/>
                </a:lnTo>
                <a:lnTo>
                  <a:pt x="1009" y="745"/>
                </a:lnTo>
                <a:lnTo>
                  <a:pt x="1009" y="745"/>
                </a:lnTo>
                <a:lnTo>
                  <a:pt x="1006" y="732"/>
                </a:lnTo>
                <a:lnTo>
                  <a:pt x="1001" y="716"/>
                </a:lnTo>
                <a:lnTo>
                  <a:pt x="989" y="680"/>
                </a:lnTo>
                <a:lnTo>
                  <a:pt x="967" y="626"/>
                </a:lnTo>
                <a:lnTo>
                  <a:pt x="967" y="626"/>
                </a:lnTo>
                <a:lnTo>
                  <a:pt x="963" y="620"/>
                </a:lnTo>
                <a:lnTo>
                  <a:pt x="957" y="615"/>
                </a:lnTo>
                <a:lnTo>
                  <a:pt x="947" y="610"/>
                </a:lnTo>
                <a:lnTo>
                  <a:pt x="938" y="606"/>
                </a:lnTo>
                <a:lnTo>
                  <a:pt x="922" y="599"/>
                </a:lnTo>
                <a:lnTo>
                  <a:pt x="914" y="596"/>
                </a:lnTo>
                <a:lnTo>
                  <a:pt x="850" y="584"/>
                </a:lnTo>
                <a:lnTo>
                  <a:pt x="850" y="584"/>
                </a:lnTo>
                <a:lnTo>
                  <a:pt x="850" y="572"/>
                </a:lnTo>
                <a:lnTo>
                  <a:pt x="850" y="555"/>
                </a:lnTo>
                <a:lnTo>
                  <a:pt x="850" y="555"/>
                </a:lnTo>
                <a:lnTo>
                  <a:pt x="846" y="544"/>
                </a:lnTo>
                <a:lnTo>
                  <a:pt x="843" y="538"/>
                </a:lnTo>
                <a:lnTo>
                  <a:pt x="843" y="538"/>
                </a:lnTo>
                <a:lnTo>
                  <a:pt x="855" y="512"/>
                </a:lnTo>
                <a:lnTo>
                  <a:pt x="863" y="494"/>
                </a:lnTo>
                <a:lnTo>
                  <a:pt x="867" y="479"/>
                </a:lnTo>
                <a:lnTo>
                  <a:pt x="867" y="479"/>
                </a:lnTo>
                <a:lnTo>
                  <a:pt x="869" y="459"/>
                </a:lnTo>
                <a:lnTo>
                  <a:pt x="869" y="429"/>
                </a:lnTo>
                <a:lnTo>
                  <a:pt x="869" y="400"/>
                </a:lnTo>
                <a:lnTo>
                  <a:pt x="869" y="389"/>
                </a:lnTo>
                <a:lnTo>
                  <a:pt x="867" y="384"/>
                </a:lnTo>
                <a:lnTo>
                  <a:pt x="867" y="384"/>
                </a:lnTo>
                <a:lnTo>
                  <a:pt x="857" y="363"/>
                </a:lnTo>
                <a:lnTo>
                  <a:pt x="850" y="348"/>
                </a:lnTo>
                <a:lnTo>
                  <a:pt x="850" y="348"/>
                </a:lnTo>
                <a:lnTo>
                  <a:pt x="851" y="345"/>
                </a:lnTo>
                <a:lnTo>
                  <a:pt x="851" y="341"/>
                </a:lnTo>
                <a:lnTo>
                  <a:pt x="850" y="336"/>
                </a:lnTo>
                <a:lnTo>
                  <a:pt x="850" y="336"/>
                </a:lnTo>
                <a:lnTo>
                  <a:pt x="826" y="301"/>
                </a:lnTo>
                <a:lnTo>
                  <a:pt x="979" y="301"/>
                </a:lnTo>
                <a:lnTo>
                  <a:pt x="979" y="301"/>
                </a:lnTo>
                <a:lnTo>
                  <a:pt x="978" y="300"/>
                </a:lnTo>
                <a:lnTo>
                  <a:pt x="978" y="296"/>
                </a:lnTo>
                <a:lnTo>
                  <a:pt x="979" y="293"/>
                </a:lnTo>
                <a:lnTo>
                  <a:pt x="981" y="292"/>
                </a:lnTo>
                <a:lnTo>
                  <a:pt x="985" y="291"/>
                </a:lnTo>
                <a:lnTo>
                  <a:pt x="991" y="289"/>
                </a:lnTo>
                <a:lnTo>
                  <a:pt x="991" y="289"/>
                </a:lnTo>
                <a:lnTo>
                  <a:pt x="1037" y="287"/>
                </a:lnTo>
                <a:lnTo>
                  <a:pt x="1058" y="285"/>
                </a:lnTo>
                <a:lnTo>
                  <a:pt x="1065" y="284"/>
                </a:lnTo>
                <a:lnTo>
                  <a:pt x="1068" y="284"/>
                </a:lnTo>
                <a:lnTo>
                  <a:pt x="1061" y="265"/>
                </a:lnTo>
                <a:lnTo>
                  <a:pt x="1061" y="265"/>
                </a:lnTo>
                <a:lnTo>
                  <a:pt x="1009" y="219"/>
                </a:lnTo>
                <a:lnTo>
                  <a:pt x="963" y="179"/>
                </a:lnTo>
                <a:lnTo>
                  <a:pt x="926" y="148"/>
                </a:lnTo>
                <a:lnTo>
                  <a:pt x="926" y="148"/>
                </a:lnTo>
                <a:lnTo>
                  <a:pt x="906" y="133"/>
                </a:lnTo>
                <a:lnTo>
                  <a:pt x="878" y="117"/>
                </a:lnTo>
                <a:lnTo>
                  <a:pt x="845" y="98"/>
                </a:lnTo>
                <a:lnTo>
                  <a:pt x="809" y="80"/>
                </a:lnTo>
                <a:lnTo>
                  <a:pt x="742" y="48"/>
                </a:lnTo>
                <a:lnTo>
                  <a:pt x="702" y="29"/>
                </a:lnTo>
                <a:lnTo>
                  <a:pt x="702" y="29"/>
                </a:lnTo>
                <a:lnTo>
                  <a:pt x="691" y="26"/>
                </a:lnTo>
                <a:lnTo>
                  <a:pt x="674" y="24"/>
                </a:lnTo>
                <a:lnTo>
                  <a:pt x="634" y="20"/>
                </a:lnTo>
                <a:lnTo>
                  <a:pt x="596" y="17"/>
                </a:lnTo>
                <a:lnTo>
                  <a:pt x="579" y="17"/>
                </a:lnTo>
                <a:lnTo>
                  <a:pt x="579" y="17"/>
                </a:lnTo>
                <a:lnTo>
                  <a:pt x="572" y="17"/>
                </a:lnTo>
                <a:lnTo>
                  <a:pt x="560" y="14"/>
                </a:lnTo>
                <a:lnTo>
                  <a:pt x="543" y="12"/>
                </a:lnTo>
                <a:lnTo>
                  <a:pt x="543" y="12"/>
                </a:lnTo>
                <a:lnTo>
                  <a:pt x="543" y="9"/>
                </a:lnTo>
                <a:lnTo>
                  <a:pt x="539" y="5"/>
                </a:lnTo>
                <a:lnTo>
                  <a:pt x="533" y="1"/>
                </a:lnTo>
                <a:lnTo>
                  <a:pt x="529" y="0"/>
                </a:lnTo>
                <a:lnTo>
                  <a:pt x="525" y="0"/>
                </a:lnTo>
                <a:lnTo>
                  <a:pt x="525" y="0"/>
                </a:lnTo>
                <a:lnTo>
                  <a:pt x="521" y="0"/>
                </a:lnTo>
                <a:lnTo>
                  <a:pt x="517" y="1"/>
                </a:lnTo>
                <a:lnTo>
                  <a:pt x="512" y="5"/>
                </a:lnTo>
                <a:lnTo>
                  <a:pt x="509" y="9"/>
                </a:lnTo>
                <a:lnTo>
                  <a:pt x="508" y="12"/>
                </a:lnTo>
                <a:lnTo>
                  <a:pt x="508" y="12"/>
                </a:lnTo>
                <a:lnTo>
                  <a:pt x="491" y="12"/>
                </a:lnTo>
                <a:lnTo>
                  <a:pt x="451" y="13"/>
                </a:lnTo>
                <a:lnTo>
                  <a:pt x="428" y="14"/>
                </a:lnTo>
                <a:lnTo>
                  <a:pt x="405" y="16"/>
                </a:lnTo>
                <a:lnTo>
                  <a:pt x="386" y="20"/>
                </a:lnTo>
                <a:lnTo>
                  <a:pt x="372" y="24"/>
                </a:lnTo>
                <a:lnTo>
                  <a:pt x="372" y="24"/>
                </a:lnTo>
                <a:lnTo>
                  <a:pt x="329" y="44"/>
                </a:lnTo>
                <a:lnTo>
                  <a:pt x="258" y="78"/>
                </a:lnTo>
                <a:lnTo>
                  <a:pt x="221" y="97"/>
                </a:lnTo>
                <a:lnTo>
                  <a:pt x="186" y="116"/>
                </a:lnTo>
                <a:lnTo>
                  <a:pt x="157" y="133"/>
                </a:lnTo>
                <a:lnTo>
                  <a:pt x="146" y="141"/>
                </a:lnTo>
                <a:lnTo>
                  <a:pt x="137" y="148"/>
                </a:lnTo>
                <a:lnTo>
                  <a:pt x="137" y="148"/>
                </a:lnTo>
                <a:lnTo>
                  <a:pt x="99" y="181"/>
                </a:lnTo>
                <a:lnTo>
                  <a:pt x="55" y="225"/>
                </a:lnTo>
                <a:lnTo>
                  <a:pt x="2" y="277"/>
                </a:lnTo>
                <a:lnTo>
                  <a:pt x="2" y="277"/>
                </a:lnTo>
                <a:lnTo>
                  <a:pt x="0" y="281"/>
                </a:lnTo>
                <a:lnTo>
                  <a:pt x="0" y="288"/>
                </a:lnTo>
                <a:lnTo>
                  <a:pt x="0" y="291"/>
                </a:lnTo>
                <a:lnTo>
                  <a:pt x="2" y="295"/>
                </a:lnTo>
                <a:lnTo>
                  <a:pt x="4" y="296"/>
                </a:lnTo>
                <a:lnTo>
                  <a:pt x="7" y="295"/>
                </a:lnTo>
                <a:lnTo>
                  <a:pt x="7" y="295"/>
                </a:lnTo>
                <a:lnTo>
                  <a:pt x="19" y="291"/>
                </a:lnTo>
                <a:lnTo>
                  <a:pt x="25" y="289"/>
                </a:lnTo>
                <a:lnTo>
                  <a:pt x="25" y="289"/>
                </a:lnTo>
                <a:lnTo>
                  <a:pt x="51" y="285"/>
                </a:lnTo>
                <a:lnTo>
                  <a:pt x="75" y="284"/>
                </a:lnTo>
                <a:lnTo>
                  <a:pt x="102" y="284"/>
                </a:lnTo>
                <a:lnTo>
                  <a:pt x="102" y="284"/>
                </a:lnTo>
                <a:lnTo>
                  <a:pt x="178" y="285"/>
                </a:lnTo>
                <a:lnTo>
                  <a:pt x="226" y="287"/>
                </a:lnTo>
                <a:lnTo>
                  <a:pt x="272" y="289"/>
                </a:lnTo>
                <a:lnTo>
                  <a:pt x="272" y="289"/>
                </a:lnTo>
                <a:lnTo>
                  <a:pt x="294" y="292"/>
                </a:lnTo>
                <a:lnTo>
                  <a:pt x="318" y="295"/>
                </a:lnTo>
                <a:lnTo>
                  <a:pt x="366" y="303"/>
                </a:lnTo>
                <a:lnTo>
                  <a:pt x="420" y="313"/>
                </a:lnTo>
                <a:lnTo>
                  <a:pt x="420" y="313"/>
                </a:lnTo>
                <a:lnTo>
                  <a:pt x="428" y="312"/>
                </a:lnTo>
                <a:lnTo>
                  <a:pt x="437" y="313"/>
                </a:lnTo>
                <a:lnTo>
                  <a:pt x="437" y="313"/>
                </a:lnTo>
                <a:lnTo>
                  <a:pt x="453" y="312"/>
                </a:lnTo>
                <a:lnTo>
                  <a:pt x="485" y="311"/>
                </a:lnTo>
                <a:lnTo>
                  <a:pt x="532" y="307"/>
                </a:lnTo>
                <a:lnTo>
                  <a:pt x="532" y="555"/>
                </a:lnTo>
                <a:lnTo>
                  <a:pt x="496" y="574"/>
                </a:lnTo>
                <a:lnTo>
                  <a:pt x="455" y="591"/>
                </a:lnTo>
                <a:lnTo>
                  <a:pt x="455" y="591"/>
                </a:lnTo>
                <a:lnTo>
                  <a:pt x="431" y="635"/>
                </a:lnTo>
                <a:lnTo>
                  <a:pt x="413" y="667"/>
                </a:lnTo>
                <a:lnTo>
                  <a:pt x="401" y="686"/>
                </a:lnTo>
                <a:lnTo>
                  <a:pt x="401" y="686"/>
                </a:lnTo>
                <a:lnTo>
                  <a:pt x="400" y="691"/>
                </a:lnTo>
                <a:lnTo>
                  <a:pt x="398" y="703"/>
                </a:lnTo>
                <a:lnTo>
                  <a:pt x="396" y="734"/>
                </a:lnTo>
                <a:lnTo>
                  <a:pt x="393" y="767"/>
                </a:lnTo>
                <a:lnTo>
                  <a:pt x="392" y="779"/>
                </a:lnTo>
                <a:lnTo>
                  <a:pt x="390" y="786"/>
                </a:lnTo>
                <a:lnTo>
                  <a:pt x="390" y="786"/>
                </a:lnTo>
                <a:lnTo>
                  <a:pt x="385" y="795"/>
                </a:lnTo>
                <a:lnTo>
                  <a:pt x="376" y="807"/>
                </a:lnTo>
                <a:lnTo>
                  <a:pt x="365" y="818"/>
                </a:lnTo>
                <a:lnTo>
                  <a:pt x="354" y="827"/>
                </a:lnTo>
                <a:lnTo>
                  <a:pt x="354" y="827"/>
                </a:lnTo>
                <a:lnTo>
                  <a:pt x="350" y="831"/>
                </a:lnTo>
                <a:lnTo>
                  <a:pt x="346" y="834"/>
                </a:lnTo>
                <a:lnTo>
                  <a:pt x="342" y="843"/>
                </a:lnTo>
                <a:lnTo>
                  <a:pt x="338" y="854"/>
                </a:lnTo>
                <a:lnTo>
                  <a:pt x="337" y="869"/>
                </a:lnTo>
                <a:lnTo>
                  <a:pt x="337" y="869"/>
                </a:lnTo>
                <a:lnTo>
                  <a:pt x="333" y="897"/>
                </a:lnTo>
                <a:lnTo>
                  <a:pt x="333" y="903"/>
                </a:lnTo>
                <a:lnTo>
                  <a:pt x="333" y="910"/>
                </a:lnTo>
                <a:lnTo>
                  <a:pt x="334" y="915"/>
                </a:lnTo>
                <a:lnTo>
                  <a:pt x="337" y="922"/>
                </a:lnTo>
                <a:lnTo>
                  <a:pt x="337" y="922"/>
                </a:lnTo>
                <a:lnTo>
                  <a:pt x="348" y="935"/>
                </a:lnTo>
                <a:lnTo>
                  <a:pt x="361" y="951"/>
                </a:lnTo>
                <a:lnTo>
                  <a:pt x="378" y="969"/>
                </a:lnTo>
                <a:lnTo>
                  <a:pt x="378" y="969"/>
                </a:lnTo>
                <a:lnTo>
                  <a:pt x="349" y="1045"/>
                </a:lnTo>
                <a:lnTo>
                  <a:pt x="328" y="1098"/>
                </a:lnTo>
                <a:lnTo>
                  <a:pt x="320" y="1118"/>
                </a:lnTo>
                <a:lnTo>
                  <a:pt x="313" y="1129"/>
                </a:lnTo>
                <a:lnTo>
                  <a:pt x="313" y="1129"/>
                </a:lnTo>
                <a:lnTo>
                  <a:pt x="305" y="1140"/>
                </a:lnTo>
                <a:lnTo>
                  <a:pt x="297" y="1153"/>
                </a:lnTo>
                <a:lnTo>
                  <a:pt x="284" y="1176"/>
                </a:lnTo>
                <a:lnTo>
                  <a:pt x="284" y="1176"/>
                </a:lnTo>
                <a:lnTo>
                  <a:pt x="280" y="1188"/>
                </a:lnTo>
                <a:lnTo>
                  <a:pt x="278" y="1193"/>
                </a:lnTo>
                <a:lnTo>
                  <a:pt x="278" y="1200"/>
                </a:lnTo>
                <a:lnTo>
                  <a:pt x="278" y="1200"/>
                </a:lnTo>
                <a:lnTo>
                  <a:pt x="278" y="1208"/>
                </a:lnTo>
                <a:lnTo>
                  <a:pt x="277" y="1217"/>
                </a:lnTo>
                <a:lnTo>
                  <a:pt x="272" y="1234"/>
                </a:lnTo>
                <a:lnTo>
                  <a:pt x="272" y="1234"/>
                </a:lnTo>
                <a:lnTo>
                  <a:pt x="269" y="1249"/>
                </a:lnTo>
                <a:lnTo>
                  <a:pt x="265" y="1270"/>
                </a:lnTo>
                <a:lnTo>
                  <a:pt x="264" y="1281"/>
                </a:lnTo>
                <a:lnTo>
                  <a:pt x="264" y="1292"/>
                </a:lnTo>
                <a:lnTo>
                  <a:pt x="264" y="1300"/>
                </a:lnTo>
                <a:lnTo>
                  <a:pt x="266" y="1306"/>
                </a:lnTo>
                <a:lnTo>
                  <a:pt x="266" y="1306"/>
                </a:lnTo>
                <a:lnTo>
                  <a:pt x="270" y="1310"/>
                </a:lnTo>
                <a:lnTo>
                  <a:pt x="274" y="1313"/>
                </a:lnTo>
                <a:lnTo>
                  <a:pt x="285" y="1321"/>
                </a:lnTo>
                <a:lnTo>
                  <a:pt x="296" y="1331"/>
                </a:lnTo>
                <a:lnTo>
                  <a:pt x="300" y="1336"/>
                </a:lnTo>
                <a:lnTo>
                  <a:pt x="302" y="1341"/>
                </a:lnTo>
                <a:lnTo>
                  <a:pt x="302" y="1341"/>
                </a:lnTo>
                <a:lnTo>
                  <a:pt x="302" y="1352"/>
                </a:lnTo>
                <a:lnTo>
                  <a:pt x="304" y="1361"/>
                </a:lnTo>
                <a:lnTo>
                  <a:pt x="304" y="1364"/>
                </a:lnTo>
                <a:lnTo>
                  <a:pt x="305" y="1368"/>
                </a:lnTo>
                <a:lnTo>
                  <a:pt x="309" y="1369"/>
                </a:lnTo>
                <a:lnTo>
                  <a:pt x="313" y="1371"/>
                </a:lnTo>
                <a:lnTo>
                  <a:pt x="313" y="1371"/>
                </a:lnTo>
                <a:lnTo>
                  <a:pt x="333" y="1375"/>
                </a:lnTo>
                <a:lnTo>
                  <a:pt x="349" y="1377"/>
                </a:lnTo>
                <a:lnTo>
                  <a:pt x="349" y="1377"/>
                </a:lnTo>
                <a:lnTo>
                  <a:pt x="353" y="1376"/>
                </a:lnTo>
                <a:lnTo>
                  <a:pt x="357" y="1375"/>
                </a:lnTo>
                <a:lnTo>
                  <a:pt x="366" y="1371"/>
                </a:lnTo>
                <a:lnTo>
                  <a:pt x="374" y="1367"/>
                </a:lnTo>
                <a:lnTo>
                  <a:pt x="378" y="1365"/>
                </a:lnTo>
                <a:lnTo>
                  <a:pt x="378" y="1365"/>
                </a:lnTo>
                <a:lnTo>
                  <a:pt x="357" y="1403"/>
                </a:lnTo>
                <a:lnTo>
                  <a:pt x="344" y="1431"/>
                </a:lnTo>
                <a:lnTo>
                  <a:pt x="338" y="1441"/>
                </a:lnTo>
                <a:lnTo>
                  <a:pt x="337" y="1448"/>
                </a:lnTo>
                <a:lnTo>
                  <a:pt x="337" y="1448"/>
                </a:lnTo>
                <a:lnTo>
                  <a:pt x="337" y="1452"/>
                </a:lnTo>
                <a:lnTo>
                  <a:pt x="336" y="1455"/>
                </a:lnTo>
                <a:lnTo>
                  <a:pt x="333" y="1460"/>
                </a:lnTo>
                <a:lnTo>
                  <a:pt x="332" y="1461"/>
                </a:lnTo>
                <a:lnTo>
                  <a:pt x="333" y="1463"/>
                </a:lnTo>
                <a:lnTo>
                  <a:pt x="334" y="1464"/>
                </a:lnTo>
                <a:lnTo>
                  <a:pt x="337" y="1465"/>
                </a:lnTo>
                <a:lnTo>
                  <a:pt x="337" y="1465"/>
                </a:lnTo>
                <a:lnTo>
                  <a:pt x="353" y="1472"/>
                </a:lnTo>
                <a:lnTo>
                  <a:pt x="378" y="1484"/>
                </a:lnTo>
                <a:lnTo>
                  <a:pt x="392" y="1489"/>
                </a:lnTo>
                <a:lnTo>
                  <a:pt x="404" y="1493"/>
                </a:lnTo>
                <a:lnTo>
                  <a:pt x="415" y="1496"/>
                </a:lnTo>
                <a:lnTo>
                  <a:pt x="417" y="1496"/>
                </a:lnTo>
                <a:lnTo>
                  <a:pt x="420" y="1495"/>
                </a:lnTo>
                <a:lnTo>
                  <a:pt x="420" y="1495"/>
                </a:lnTo>
                <a:lnTo>
                  <a:pt x="423" y="1491"/>
                </a:lnTo>
                <a:lnTo>
                  <a:pt x="425" y="1485"/>
                </a:lnTo>
                <a:lnTo>
                  <a:pt x="431" y="1471"/>
                </a:lnTo>
                <a:lnTo>
                  <a:pt x="432" y="1461"/>
                </a:lnTo>
                <a:lnTo>
                  <a:pt x="433" y="1452"/>
                </a:lnTo>
                <a:lnTo>
                  <a:pt x="433" y="1444"/>
                </a:lnTo>
                <a:lnTo>
                  <a:pt x="432" y="1436"/>
                </a:lnTo>
                <a:lnTo>
                  <a:pt x="432" y="1436"/>
                </a:lnTo>
                <a:lnTo>
                  <a:pt x="431" y="1427"/>
                </a:lnTo>
                <a:lnTo>
                  <a:pt x="429" y="1416"/>
                </a:lnTo>
                <a:lnTo>
                  <a:pt x="429" y="1393"/>
                </a:lnTo>
                <a:lnTo>
                  <a:pt x="432" y="1365"/>
                </a:lnTo>
                <a:lnTo>
                  <a:pt x="455" y="1377"/>
                </a:lnTo>
                <a:lnTo>
                  <a:pt x="455" y="1436"/>
                </a:lnTo>
                <a:lnTo>
                  <a:pt x="455" y="1436"/>
                </a:lnTo>
                <a:lnTo>
                  <a:pt x="453" y="1509"/>
                </a:lnTo>
                <a:lnTo>
                  <a:pt x="451" y="1559"/>
                </a:lnTo>
                <a:lnTo>
                  <a:pt x="449" y="1589"/>
                </a:lnTo>
                <a:lnTo>
                  <a:pt x="449" y="1589"/>
                </a:lnTo>
                <a:lnTo>
                  <a:pt x="449" y="1597"/>
                </a:lnTo>
                <a:lnTo>
                  <a:pt x="449" y="1608"/>
                </a:lnTo>
                <a:lnTo>
                  <a:pt x="453" y="1631"/>
                </a:lnTo>
                <a:lnTo>
                  <a:pt x="457" y="1654"/>
                </a:lnTo>
                <a:lnTo>
                  <a:pt x="461" y="1667"/>
                </a:lnTo>
                <a:lnTo>
                  <a:pt x="461" y="1667"/>
                </a:lnTo>
                <a:lnTo>
                  <a:pt x="463" y="1670"/>
                </a:lnTo>
                <a:lnTo>
                  <a:pt x="465" y="1672"/>
                </a:lnTo>
                <a:lnTo>
                  <a:pt x="471" y="1676"/>
                </a:lnTo>
                <a:lnTo>
                  <a:pt x="476" y="1678"/>
                </a:lnTo>
                <a:lnTo>
                  <a:pt x="479" y="1679"/>
                </a:lnTo>
                <a:lnTo>
                  <a:pt x="479" y="1679"/>
                </a:lnTo>
                <a:close/>
                <a:moveTo>
                  <a:pt x="584" y="301"/>
                </a:moveTo>
                <a:lnTo>
                  <a:pt x="584" y="301"/>
                </a:lnTo>
                <a:lnTo>
                  <a:pt x="585" y="308"/>
                </a:lnTo>
                <a:lnTo>
                  <a:pt x="585" y="313"/>
                </a:lnTo>
                <a:lnTo>
                  <a:pt x="584" y="319"/>
                </a:lnTo>
                <a:lnTo>
                  <a:pt x="584" y="319"/>
                </a:lnTo>
                <a:lnTo>
                  <a:pt x="577" y="327"/>
                </a:lnTo>
                <a:lnTo>
                  <a:pt x="575" y="333"/>
                </a:lnTo>
                <a:lnTo>
                  <a:pt x="572" y="343"/>
                </a:lnTo>
                <a:lnTo>
                  <a:pt x="572" y="343"/>
                </a:lnTo>
                <a:lnTo>
                  <a:pt x="571" y="353"/>
                </a:lnTo>
                <a:lnTo>
                  <a:pt x="568" y="360"/>
                </a:lnTo>
                <a:lnTo>
                  <a:pt x="565" y="367"/>
                </a:lnTo>
                <a:lnTo>
                  <a:pt x="561" y="372"/>
                </a:lnTo>
                <a:lnTo>
                  <a:pt x="561" y="372"/>
                </a:lnTo>
                <a:lnTo>
                  <a:pt x="559" y="375"/>
                </a:lnTo>
                <a:lnTo>
                  <a:pt x="557" y="379"/>
                </a:lnTo>
                <a:lnTo>
                  <a:pt x="556" y="388"/>
                </a:lnTo>
                <a:lnTo>
                  <a:pt x="556" y="397"/>
                </a:lnTo>
                <a:lnTo>
                  <a:pt x="555" y="408"/>
                </a:lnTo>
                <a:lnTo>
                  <a:pt x="555" y="408"/>
                </a:lnTo>
                <a:lnTo>
                  <a:pt x="555" y="411"/>
                </a:lnTo>
                <a:lnTo>
                  <a:pt x="556" y="413"/>
                </a:lnTo>
                <a:lnTo>
                  <a:pt x="557" y="415"/>
                </a:lnTo>
                <a:lnTo>
                  <a:pt x="560" y="415"/>
                </a:lnTo>
                <a:lnTo>
                  <a:pt x="564" y="415"/>
                </a:lnTo>
                <a:lnTo>
                  <a:pt x="567" y="413"/>
                </a:lnTo>
                <a:lnTo>
                  <a:pt x="567" y="413"/>
                </a:lnTo>
                <a:lnTo>
                  <a:pt x="567" y="419"/>
                </a:lnTo>
                <a:lnTo>
                  <a:pt x="565" y="425"/>
                </a:lnTo>
                <a:lnTo>
                  <a:pt x="561" y="437"/>
                </a:lnTo>
                <a:lnTo>
                  <a:pt x="561" y="437"/>
                </a:lnTo>
                <a:lnTo>
                  <a:pt x="559" y="444"/>
                </a:lnTo>
                <a:lnTo>
                  <a:pt x="557" y="454"/>
                </a:lnTo>
                <a:lnTo>
                  <a:pt x="556" y="475"/>
                </a:lnTo>
                <a:lnTo>
                  <a:pt x="557" y="494"/>
                </a:lnTo>
                <a:lnTo>
                  <a:pt x="561" y="508"/>
                </a:lnTo>
                <a:lnTo>
                  <a:pt x="561" y="508"/>
                </a:lnTo>
                <a:lnTo>
                  <a:pt x="567" y="524"/>
                </a:lnTo>
                <a:lnTo>
                  <a:pt x="568" y="531"/>
                </a:lnTo>
                <a:lnTo>
                  <a:pt x="567" y="538"/>
                </a:lnTo>
                <a:lnTo>
                  <a:pt x="567" y="538"/>
                </a:lnTo>
                <a:lnTo>
                  <a:pt x="565" y="540"/>
                </a:lnTo>
                <a:lnTo>
                  <a:pt x="561" y="542"/>
                </a:lnTo>
                <a:lnTo>
                  <a:pt x="553" y="543"/>
                </a:lnTo>
                <a:lnTo>
                  <a:pt x="543" y="543"/>
                </a:lnTo>
                <a:lnTo>
                  <a:pt x="543" y="307"/>
                </a:lnTo>
                <a:lnTo>
                  <a:pt x="584" y="3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7"/>
          <p:cNvSpPr>
            <a:spLocks/>
          </p:cNvSpPr>
          <p:nvPr/>
        </p:nvSpPr>
        <p:spPr bwMode="auto">
          <a:xfrm>
            <a:off x="6639628" y="818710"/>
            <a:ext cx="557859" cy="1738158"/>
          </a:xfrm>
          <a:custGeom>
            <a:avLst/>
            <a:gdLst>
              <a:gd name="T0" fmla="*/ 189 w 811"/>
              <a:gd name="T1" fmla="*/ 19 h 2530"/>
              <a:gd name="T2" fmla="*/ 114 w 811"/>
              <a:gd name="T3" fmla="*/ 131 h 2530"/>
              <a:gd name="T4" fmla="*/ 117 w 811"/>
              <a:gd name="T5" fmla="*/ 194 h 2530"/>
              <a:gd name="T6" fmla="*/ 129 w 811"/>
              <a:gd name="T7" fmla="*/ 285 h 2530"/>
              <a:gd name="T8" fmla="*/ 116 w 811"/>
              <a:gd name="T9" fmla="*/ 341 h 2530"/>
              <a:gd name="T10" fmla="*/ 47 w 811"/>
              <a:gd name="T11" fmla="*/ 461 h 2530"/>
              <a:gd name="T12" fmla="*/ 6 w 811"/>
              <a:gd name="T13" fmla="*/ 558 h 2530"/>
              <a:gd name="T14" fmla="*/ 83 w 811"/>
              <a:gd name="T15" fmla="*/ 719 h 2530"/>
              <a:gd name="T16" fmla="*/ 113 w 811"/>
              <a:gd name="T17" fmla="*/ 904 h 2530"/>
              <a:gd name="T18" fmla="*/ 85 w 811"/>
              <a:gd name="T19" fmla="*/ 1056 h 2530"/>
              <a:gd name="T20" fmla="*/ 65 w 811"/>
              <a:gd name="T21" fmla="*/ 1162 h 2530"/>
              <a:gd name="T22" fmla="*/ 107 w 811"/>
              <a:gd name="T23" fmla="*/ 1597 h 2530"/>
              <a:gd name="T24" fmla="*/ 150 w 811"/>
              <a:gd name="T25" fmla="*/ 1694 h 2530"/>
              <a:gd name="T26" fmla="*/ 150 w 811"/>
              <a:gd name="T27" fmla="*/ 1951 h 2530"/>
              <a:gd name="T28" fmla="*/ 240 w 811"/>
              <a:gd name="T29" fmla="*/ 2251 h 2530"/>
              <a:gd name="T30" fmla="*/ 228 w 811"/>
              <a:gd name="T31" fmla="*/ 2305 h 2530"/>
              <a:gd name="T32" fmla="*/ 219 w 811"/>
              <a:gd name="T33" fmla="*/ 2391 h 2530"/>
              <a:gd name="T34" fmla="*/ 279 w 811"/>
              <a:gd name="T35" fmla="*/ 2399 h 2530"/>
              <a:gd name="T36" fmla="*/ 326 w 811"/>
              <a:gd name="T37" fmla="*/ 2436 h 2530"/>
              <a:gd name="T38" fmla="*/ 347 w 811"/>
              <a:gd name="T39" fmla="*/ 2306 h 2530"/>
              <a:gd name="T40" fmla="*/ 337 w 811"/>
              <a:gd name="T41" fmla="*/ 2239 h 2530"/>
              <a:gd name="T42" fmla="*/ 302 w 811"/>
              <a:gd name="T43" fmla="*/ 2137 h 2530"/>
              <a:gd name="T44" fmla="*/ 308 w 811"/>
              <a:gd name="T45" fmla="*/ 1751 h 2530"/>
              <a:gd name="T46" fmla="*/ 346 w 811"/>
              <a:gd name="T47" fmla="*/ 1775 h 2530"/>
              <a:gd name="T48" fmla="*/ 407 w 811"/>
              <a:gd name="T49" fmla="*/ 2009 h 2530"/>
              <a:gd name="T50" fmla="*/ 440 w 811"/>
              <a:gd name="T51" fmla="*/ 2196 h 2530"/>
              <a:gd name="T52" fmla="*/ 449 w 811"/>
              <a:gd name="T53" fmla="*/ 2319 h 2530"/>
              <a:gd name="T54" fmla="*/ 473 w 811"/>
              <a:gd name="T55" fmla="*/ 2521 h 2530"/>
              <a:gd name="T56" fmla="*/ 558 w 811"/>
              <a:gd name="T57" fmla="*/ 2482 h 2530"/>
              <a:gd name="T58" fmla="*/ 544 w 811"/>
              <a:gd name="T59" fmla="*/ 2308 h 2530"/>
              <a:gd name="T60" fmla="*/ 549 w 811"/>
              <a:gd name="T61" fmla="*/ 1939 h 2530"/>
              <a:gd name="T62" fmla="*/ 508 w 811"/>
              <a:gd name="T63" fmla="*/ 1747 h 2530"/>
              <a:gd name="T64" fmla="*/ 555 w 811"/>
              <a:gd name="T65" fmla="*/ 1427 h 2530"/>
              <a:gd name="T66" fmla="*/ 632 w 811"/>
              <a:gd name="T67" fmla="*/ 1242 h 2530"/>
              <a:gd name="T68" fmla="*/ 647 w 811"/>
              <a:gd name="T69" fmla="*/ 1298 h 2530"/>
              <a:gd name="T70" fmla="*/ 646 w 811"/>
              <a:gd name="T71" fmla="*/ 1342 h 2530"/>
              <a:gd name="T72" fmla="*/ 696 w 811"/>
              <a:gd name="T73" fmla="*/ 1378 h 2530"/>
              <a:gd name="T74" fmla="*/ 695 w 811"/>
              <a:gd name="T75" fmla="*/ 1496 h 2530"/>
              <a:gd name="T76" fmla="*/ 659 w 811"/>
              <a:gd name="T77" fmla="*/ 1572 h 2530"/>
              <a:gd name="T78" fmla="*/ 649 w 811"/>
              <a:gd name="T79" fmla="*/ 1626 h 2530"/>
              <a:gd name="T80" fmla="*/ 680 w 811"/>
              <a:gd name="T81" fmla="*/ 1715 h 2530"/>
              <a:gd name="T82" fmla="*/ 723 w 811"/>
              <a:gd name="T83" fmla="*/ 1978 h 2530"/>
              <a:gd name="T84" fmla="*/ 778 w 811"/>
              <a:gd name="T85" fmla="*/ 2200 h 2530"/>
              <a:gd name="T86" fmla="*/ 783 w 811"/>
              <a:gd name="T87" fmla="*/ 1896 h 2530"/>
              <a:gd name="T88" fmla="*/ 769 w 811"/>
              <a:gd name="T89" fmla="*/ 1669 h 2530"/>
              <a:gd name="T90" fmla="*/ 811 w 811"/>
              <a:gd name="T91" fmla="*/ 1606 h 2530"/>
              <a:gd name="T92" fmla="*/ 754 w 811"/>
              <a:gd name="T93" fmla="*/ 1503 h 2530"/>
              <a:gd name="T94" fmla="*/ 731 w 811"/>
              <a:gd name="T95" fmla="*/ 1494 h 2530"/>
              <a:gd name="T96" fmla="*/ 741 w 811"/>
              <a:gd name="T97" fmla="*/ 1269 h 2530"/>
              <a:gd name="T98" fmla="*/ 689 w 811"/>
              <a:gd name="T99" fmla="*/ 1016 h 2530"/>
              <a:gd name="T100" fmla="*/ 655 w 811"/>
              <a:gd name="T101" fmla="*/ 687 h 2530"/>
              <a:gd name="T102" fmla="*/ 587 w 811"/>
              <a:gd name="T103" fmla="*/ 525 h 2530"/>
              <a:gd name="T104" fmla="*/ 498 w 811"/>
              <a:gd name="T105" fmla="*/ 456 h 2530"/>
              <a:gd name="T106" fmla="*/ 423 w 811"/>
              <a:gd name="T107" fmla="*/ 431 h 2530"/>
              <a:gd name="T108" fmla="*/ 384 w 811"/>
              <a:gd name="T109" fmla="*/ 361 h 2530"/>
              <a:gd name="T110" fmla="*/ 435 w 811"/>
              <a:gd name="T111" fmla="*/ 262 h 2530"/>
              <a:gd name="T112" fmla="*/ 432 w 811"/>
              <a:gd name="T113" fmla="*/ 159 h 2530"/>
              <a:gd name="T114" fmla="*/ 359 w 811"/>
              <a:gd name="T115" fmla="*/ 18 h 2530"/>
              <a:gd name="T116" fmla="*/ 305 w 811"/>
              <a:gd name="T117" fmla="*/ 12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1" h="2530">
                <a:moveTo>
                  <a:pt x="295" y="12"/>
                </a:moveTo>
                <a:lnTo>
                  <a:pt x="295" y="12"/>
                </a:lnTo>
                <a:lnTo>
                  <a:pt x="292" y="9"/>
                </a:lnTo>
                <a:lnTo>
                  <a:pt x="280" y="4"/>
                </a:lnTo>
                <a:lnTo>
                  <a:pt x="271" y="3"/>
                </a:lnTo>
                <a:lnTo>
                  <a:pt x="261" y="0"/>
                </a:lnTo>
                <a:lnTo>
                  <a:pt x="249" y="0"/>
                </a:lnTo>
                <a:lnTo>
                  <a:pt x="235" y="1"/>
                </a:lnTo>
                <a:lnTo>
                  <a:pt x="235" y="1"/>
                </a:lnTo>
                <a:lnTo>
                  <a:pt x="219" y="4"/>
                </a:lnTo>
                <a:lnTo>
                  <a:pt x="204" y="10"/>
                </a:lnTo>
                <a:lnTo>
                  <a:pt x="189" y="19"/>
                </a:lnTo>
                <a:lnTo>
                  <a:pt x="176" y="28"/>
                </a:lnTo>
                <a:lnTo>
                  <a:pt x="153" y="46"/>
                </a:lnTo>
                <a:lnTo>
                  <a:pt x="146" y="53"/>
                </a:lnTo>
                <a:lnTo>
                  <a:pt x="146" y="53"/>
                </a:lnTo>
                <a:lnTo>
                  <a:pt x="140" y="59"/>
                </a:lnTo>
                <a:lnTo>
                  <a:pt x="129" y="77"/>
                </a:lnTo>
                <a:lnTo>
                  <a:pt x="123" y="88"/>
                </a:lnTo>
                <a:lnTo>
                  <a:pt x="119" y="100"/>
                </a:lnTo>
                <a:lnTo>
                  <a:pt x="114" y="110"/>
                </a:lnTo>
                <a:lnTo>
                  <a:pt x="113" y="122"/>
                </a:lnTo>
                <a:lnTo>
                  <a:pt x="113" y="122"/>
                </a:lnTo>
                <a:lnTo>
                  <a:pt x="114" y="131"/>
                </a:lnTo>
                <a:lnTo>
                  <a:pt x="116" y="138"/>
                </a:lnTo>
                <a:lnTo>
                  <a:pt x="117" y="141"/>
                </a:lnTo>
                <a:lnTo>
                  <a:pt x="119" y="143"/>
                </a:lnTo>
                <a:lnTo>
                  <a:pt x="120" y="144"/>
                </a:lnTo>
                <a:lnTo>
                  <a:pt x="123" y="144"/>
                </a:lnTo>
                <a:lnTo>
                  <a:pt x="125" y="143"/>
                </a:lnTo>
                <a:lnTo>
                  <a:pt x="125" y="143"/>
                </a:lnTo>
                <a:lnTo>
                  <a:pt x="123" y="153"/>
                </a:lnTo>
                <a:lnTo>
                  <a:pt x="123" y="164"/>
                </a:lnTo>
                <a:lnTo>
                  <a:pt x="120" y="176"/>
                </a:lnTo>
                <a:lnTo>
                  <a:pt x="120" y="176"/>
                </a:lnTo>
                <a:lnTo>
                  <a:pt x="117" y="194"/>
                </a:lnTo>
                <a:lnTo>
                  <a:pt x="117" y="216"/>
                </a:lnTo>
                <a:lnTo>
                  <a:pt x="120" y="238"/>
                </a:lnTo>
                <a:lnTo>
                  <a:pt x="123" y="247"/>
                </a:lnTo>
                <a:lnTo>
                  <a:pt x="126" y="255"/>
                </a:lnTo>
                <a:lnTo>
                  <a:pt x="126" y="255"/>
                </a:lnTo>
                <a:lnTo>
                  <a:pt x="128" y="261"/>
                </a:lnTo>
                <a:lnTo>
                  <a:pt x="129" y="265"/>
                </a:lnTo>
                <a:lnTo>
                  <a:pt x="129" y="271"/>
                </a:lnTo>
                <a:lnTo>
                  <a:pt x="128" y="277"/>
                </a:lnTo>
                <a:lnTo>
                  <a:pt x="128" y="280"/>
                </a:lnTo>
                <a:lnTo>
                  <a:pt x="129" y="285"/>
                </a:lnTo>
                <a:lnTo>
                  <a:pt x="129" y="285"/>
                </a:lnTo>
                <a:lnTo>
                  <a:pt x="135" y="298"/>
                </a:lnTo>
                <a:lnTo>
                  <a:pt x="140" y="304"/>
                </a:lnTo>
                <a:lnTo>
                  <a:pt x="140" y="304"/>
                </a:lnTo>
                <a:lnTo>
                  <a:pt x="140" y="314"/>
                </a:lnTo>
                <a:lnTo>
                  <a:pt x="140" y="323"/>
                </a:lnTo>
                <a:lnTo>
                  <a:pt x="138" y="326"/>
                </a:lnTo>
                <a:lnTo>
                  <a:pt x="135" y="329"/>
                </a:lnTo>
                <a:lnTo>
                  <a:pt x="135" y="329"/>
                </a:lnTo>
                <a:lnTo>
                  <a:pt x="129" y="334"/>
                </a:lnTo>
                <a:lnTo>
                  <a:pt x="122" y="337"/>
                </a:lnTo>
                <a:lnTo>
                  <a:pt x="116" y="340"/>
                </a:lnTo>
                <a:lnTo>
                  <a:pt x="116" y="341"/>
                </a:lnTo>
                <a:lnTo>
                  <a:pt x="116" y="343"/>
                </a:lnTo>
                <a:lnTo>
                  <a:pt x="116" y="343"/>
                </a:lnTo>
                <a:lnTo>
                  <a:pt x="122" y="355"/>
                </a:lnTo>
                <a:lnTo>
                  <a:pt x="126" y="362"/>
                </a:lnTo>
                <a:lnTo>
                  <a:pt x="126" y="362"/>
                </a:lnTo>
                <a:lnTo>
                  <a:pt x="91" y="441"/>
                </a:lnTo>
                <a:lnTo>
                  <a:pt x="91" y="441"/>
                </a:lnTo>
                <a:lnTo>
                  <a:pt x="83" y="456"/>
                </a:lnTo>
                <a:lnTo>
                  <a:pt x="58" y="462"/>
                </a:lnTo>
                <a:lnTo>
                  <a:pt x="58" y="462"/>
                </a:lnTo>
                <a:lnTo>
                  <a:pt x="53" y="461"/>
                </a:lnTo>
                <a:lnTo>
                  <a:pt x="47" y="461"/>
                </a:lnTo>
                <a:lnTo>
                  <a:pt x="41" y="461"/>
                </a:lnTo>
                <a:lnTo>
                  <a:pt x="34" y="464"/>
                </a:lnTo>
                <a:lnTo>
                  <a:pt x="25" y="471"/>
                </a:lnTo>
                <a:lnTo>
                  <a:pt x="16" y="480"/>
                </a:lnTo>
                <a:lnTo>
                  <a:pt x="6" y="495"/>
                </a:lnTo>
                <a:lnTo>
                  <a:pt x="6" y="495"/>
                </a:lnTo>
                <a:lnTo>
                  <a:pt x="3" y="505"/>
                </a:lnTo>
                <a:lnTo>
                  <a:pt x="0" y="514"/>
                </a:lnTo>
                <a:lnTo>
                  <a:pt x="0" y="525"/>
                </a:lnTo>
                <a:lnTo>
                  <a:pt x="1" y="535"/>
                </a:lnTo>
                <a:lnTo>
                  <a:pt x="3" y="546"/>
                </a:lnTo>
                <a:lnTo>
                  <a:pt x="6" y="558"/>
                </a:lnTo>
                <a:lnTo>
                  <a:pt x="14" y="577"/>
                </a:lnTo>
                <a:lnTo>
                  <a:pt x="25" y="596"/>
                </a:lnTo>
                <a:lnTo>
                  <a:pt x="34" y="611"/>
                </a:lnTo>
                <a:lnTo>
                  <a:pt x="43" y="625"/>
                </a:lnTo>
                <a:lnTo>
                  <a:pt x="43" y="625"/>
                </a:lnTo>
                <a:lnTo>
                  <a:pt x="47" y="656"/>
                </a:lnTo>
                <a:lnTo>
                  <a:pt x="47" y="656"/>
                </a:lnTo>
                <a:lnTo>
                  <a:pt x="49" y="663"/>
                </a:lnTo>
                <a:lnTo>
                  <a:pt x="53" y="672"/>
                </a:lnTo>
                <a:lnTo>
                  <a:pt x="67" y="693"/>
                </a:lnTo>
                <a:lnTo>
                  <a:pt x="79" y="711"/>
                </a:lnTo>
                <a:lnTo>
                  <a:pt x="83" y="719"/>
                </a:lnTo>
                <a:lnTo>
                  <a:pt x="85" y="723"/>
                </a:lnTo>
                <a:lnTo>
                  <a:pt x="85" y="723"/>
                </a:lnTo>
                <a:lnTo>
                  <a:pt x="91" y="752"/>
                </a:lnTo>
                <a:lnTo>
                  <a:pt x="95" y="772"/>
                </a:lnTo>
                <a:lnTo>
                  <a:pt x="95" y="772"/>
                </a:lnTo>
                <a:lnTo>
                  <a:pt x="104" y="822"/>
                </a:lnTo>
                <a:lnTo>
                  <a:pt x="110" y="857"/>
                </a:lnTo>
                <a:lnTo>
                  <a:pt x="114" y="877"/>
                </a:lnTo>
                <a:lnTo>
                  <a:pt x="114" y="877"/>
                </a:lnTo>
                <a:lnTo>
                  <a:pt x="116" y="881"/>
                </a:lnTo>
                <a:lnTo>
                  <a:pt x="116" y="887"/>
                </a:lnTo>
                <a:lnTo>
                  <a:pt x="113" y="904"/>
                </a:lnTo>
                <a:lnTo>
                  <a:pt x="110" y="919"/>
                </a:lnTo>
                <a:lnTo>
                  <a:pt x="110" y="929"/>
                </a:lnTo>
                <a:lnTo>
                  <a:pt x="110" y="929"/>
                </a:lnTo>
                <a:lnTo>
                  <a:pt x="113" y="948"/>
                </a:lnTo>
                <a:lnTo>
                  <a:pt x="114" y="962"/>
                </a:lnTo>
                <a:lnTo>
                  <a:pt x="114" y="962"/>
                </a:lnTo>
                <a:lnTo>
                  <a:pt x="107" y="977"/>
                </a:lnTo>
                <a:lnTo>
                  <a:pt x="100" y="992"/>
                </a:lnTo>
                <a:lnTo>
                  <a:pt x="94" y="1011"/>
                </a:lnTo>
                <a:lnTo>
                  <a:pt x="94" y="1011"/>
                </a:lnTo>
                <a:lnTo>
                  <a:pt x="88" y="1033"/>
                </a:lnTo>
                <a:lnTo>
                  <a:pt x="85" y="1056"/>
                </a:lnTo>
                <a:lnTo>
                  <a:pt x="82" y="1081"/>
                </a:lnTo>
                <a:lnTo>
                  <a:pt x="82" y="1081"/>
                </a:lnTo>
                <a:lnTo>
                  <a:pt x="77" y="1086"/>
                </a:lnTo>
                <a:lnTo>
                  <a:pt x="67" y="1093"/>
                </a:lnTo>
                <a:lnTo>
                  <a:pt x="55" y="1101"/>
                </a:lnTo>
                <a:lnTo>
                  <a:pt x="49" y="1105"/>
                </a:lnTo>
                <a:lnTo>
                  <a:pt x="49" y="1105"/>
                </a:lnTo>
                <a:lnTo>
                  <a:pt x="49" y="1110"/>
                </a:lnTo>
                <a:lnTo>
                  <a:pt x="50" y="1116"/>
                </a:lnTo>
                <a:lnTo>
                  <a:pt x="56" y="1135"/>
                </a:lnTo>
                <a:lnTo>
                  <a:pt x="65" y="1162"/>
                </a:lnTo>
                <a:lnTo>
                  <a:pt x="65" y="1162"/>
                </a:lnTo>
                <a:lnTo>
                  <a:pt x="59" y="1189"/>
                </a:lnTo>
                <a:lnTo>
                  <a:pt x="56" y="1208"/>
                </a:lnTo>
                <a:lnTo>
                  <a:pt x="55" y="1221"/>
                </a:lnTo>
                <a:lnTo>
                  <a:pt x="55" y="1221"/>
                </a:lnTo>
                <a:lnTo>
                  <a:pt x="52" y="1272"/>
                </a:lnTo>
                <a:lnTo>
                  <a:pt x="52" y="1304"/>
                </a:lnTo>
                <a:lnTo>
                  <a:pt x="52" y="1321"/>
                </a:lnTo>
                <a:lnTo>
                  <a:pt x="52" y="1321"/>
                </a:lnTo>
                <a:lnTo>
                  <a:pt x="73" y="1423"/>
                </a:lnTo>
                <a:lnTo>
                  <a:pt x="92" y="1524"/>
                </a:lnTo>
                <a:lnTo>
                  <a:pt x="92" y="1524"/>
                </a:lnTo>
                <a:lnTo>
                  <a:pt x="107" y="1597"/>
                </a:lnTo>
                <a:lnTo>
                  <a:pt x="117" y="1648"/>
                </a:lnTo>
                <a:lnTo>
                  <a:pt x="122" y="1674"/>
                </a:lnTo>
                <a:lnTo>
                  <a:pt x="122" y="1674"/>
                </a:lnTo>
                <a:lnTo>
                  <a:pt x="122" y="1681"/>
                </a:lnTo>
                <a:lnTo>
                  <a:pt x="125" y="1688"/>
                </a:lnTo>
                <a:lnTo>
                  <a:pt x="129" y="1694"/>
                </a:lnTo>
                <a:lnTo>
                  <a:pt x="131" y="1699"/>
                </a:lnTo>
                <a:lnTo>
                  <a:pt x="131" y="1699"/>
                </a:lnTo>
                <a:lnTo>
                  <a:pt x="135" y="1699"/>
                </a:lnTo>
                <a:lnTo>
                  <a:pt x="141" y="1697"/>
                </a:lnTo>
                <a:lnTo>
                  <a:pt x="150" y="1694"/>
                </a:lnTo>
                <a:lnTo>
                  <a:pt x="150" y="1694"/>
                </a:lnTo>
                <a:lnTo>
                  <a:pt x="152" y="1699"/>
                </a:lnTo>
                <a:lnTo>
                  <a:pt x="153" y="1711"/>
                </a:lnTo>
                <a:lnTo>
                  <a:pt x="153" y="1729"/>
                </a:lnTo>
                <a:lnTo>
                  <a:pt x="150" y="1753"/>
                </a:lnTo>
                <a:lnTo>
                  <a:pt x="150" y="1753"/>
                </a:lnTo>
                <a:lnTo>
                  <a:pt x="146" y="1790"/>
                </a:lnTo>
                <a:lnTo>
                  <a:pt x="144" y="1841"/>
                </a:lnTo>
                <a:lnTo>
                  <a:pt x="144" y="1869"/>
                </a:lnTo>
                <a:lnTo>
                  <a:pt x="144" y="1897"/>
                </a:lnTo>
                <a:lnTo>
                  <a:pt x="147" y="1926"/>
                </a:lnTo>
                <a:lnTo>
                  <a:pt x="150" y="1951"/>
                </a:lnTo>
                <a:lnTo>
                  <a:pt x="150" y="1951"/>
                </a:lnTo>
                <a:lnTo>
                  <a:pt x="158" y="1976"/>
                </a:lnTo>
                <a:lnTo>
                  <a:pt x="167" y="2006"/>
                </a:lnTo>
                <a:lnTo>
                  <a:pt x="191" y="2070"/>
                </a:lnTo>
                <a:lnTo>
                  <a:pt x="213" y="2129"/>
                </a:lnTo>
                <a:lnTo>
                  <a:pt x="222" y="2151"/>
                </a:lnTo>
                <a:lnTo>
                  <a:pt x="226" y="2167"/>
                </a:lnTo>
                <a:lnTo>
                  <a:pt x="226" y="2167"/>
                </a:lnTo>
                <a:lnTo>
                  <a:pt x="232" y="2193"/>
                </a:lnTo>
                <a:lnTo>
                  <a:pt x="237" y="2218"/>
                </a:lnTo>
                <a:lnTo>
                  <a:pt x="240" y="2248"/>
                </a:lnTo>
                <a:lnTo>
                  <a:pt x="240" y="2248"/>
                </a:lnTo>
                <a:lnTo>
                  <a:pt x="240" y="2251"/>
                </a:lnTo>
                <a:lnTo>
                  <a:pt x="238" y="2254"/>
                </a:lnTo>
                <a:lnTo>
                  <a:pt x="235" y="2260"/>
                </a:lnTo>
                <a:lnTo>
                  <a:pt x="225" y="2270"/>
                </a:lnTo>
                <a:lnTo>
                  <a:pt x="225" y="2270"/>
                </a:lnTo>
                <a:lnTo>
                  <a:pt x="223" y="2273"/>
                </a:lnTo>
                <a:lnTo>
                  <a:pt x="222" y="2278"/>
                </a:lnTo>
                <a:lnTo>
                  <a:pt x="222" y="2294"/>
                </a:lnTo>
                <a:lnTo>
                  <a:pt x="222" y="2294"/>
                </a:lnTo>
                <a:lnTo>
                  <a:pt x="223" y="2300"/>
                </a:lnTo>
                <a:lnTo>
                  <a:pt x="223" y="2303"/>
                </a:lnTo>
                <a:lnTo>
                  <a:pt x="226" y="2305"/>
                </a:lnTo>
                <a:lnTo>
                  <a:pt x="228" y="2305"/>
                </a:lnTo>
                <a:lnTo>
                  <a:pt x="232" y="2303"/>
                </a:lnTo>
                <a:lnTo>
                  <a:pt x="235" y="2303"/>
                </a:lnTo>
                <a:lnTo>
                  <a:pt x="235" y="2303"/>
                </a:lnTo>
                <a:lnTo>
                  <a:pt x="231" y="2309"/>
                </a:lnTo>
                <a:lnTo>
                  <a:pt x="219" y="2336"/>
                </a:lnTo>
                <a:lnTo>
                  <a:pt x="219" y="2336"/>
                </a:lnTo>
                <a:lnTo>
                  <a:pt x="214" y="2351"/>
                </a:lnTo>
                <a:lnTo>
                  <a:pt x="211" y="2360"/>
                </a:lnTo>
                <a:lnTo>
                  <a:pt x="213" y="2366"/>
                </a:lnTo>
                <a:lnTo>
                  <a:pt x="216" y="2378"/>
                </a:lnTo>
                <a:lnTo>
                  <a:pt x="216" y="2378"/>
                </a:lnTo>
                <a:lnTo>
                  <a:pt x="219" y="2391"/>
                </a:lnTo>
                <a:lnTo>
                  <a:pt x="220" y="2400"/>
                </a:lnTo>
                <a:lnTo>
                  <a:pt x="222" y="2405"/>
                </a:lnTo>
                <a:lnTo>
                  <a:pt x="225" y="2408"/>
                </a:lnTo>
                <a:lnTo>
                  <a:pt x="228" y="2409"/>
                </a:lnTo>
                <a:lnTo>
                  <a:pt x="234" y="2409"/>
                </a:lnTo>
                <a:lnTo>
                  <a:pt x="234" y="2409"/>
                </a:lnTo>
                <a:lnTo>
                  <a:pt x="246" y="2409"/>
                </a:lnTo>
                <a:lnTo>
                  <a:pt x="258" y="2408"/>
                </a:lnTo>
                <a:lnTo>
                  <a:pt x="273" y="2406"/>
                </a:lnTo>
                <a:lnTo>
                  <a:pt x="273" y="2406"/>
                </a:lnTo>
                <a:lnTo>
                  <a:pt x="274" y="2403"/>
                </a:lnTo>
                <a:lnTo>
                  <a:pt x="279" y="2399"/>
                </a:lnTo>
                <a:lnTo>
                  <a:pt x="282" y="2391"/>
                </a:lnTo>
                <a:lnTo>
                  <a:pt x="282" y="2391"/>
                </a:lnTo>
                <a:lnTo>
                  <a:pt x="283" y="2410"/>
                </a:lnTo>
                <a:lnTo>
                  <a:pt x="285" y="2424"/>
                </a:lnTo>
                <a:lnTo>
                  <a:pt x="286" y="2431"/>
                </a:lnTo>
                <a:lnTo>
                  <a:pt x="286" y="2431"/>
                </a:lnTo>
                <a:lnTo>
                  <a:pt x="288" y="2433"/>
                </a:lnTo>
                <a:lnTo>
                  <a:pt x="292" y="2436"/>
                </a:lnTo>
                <a:lnTo>
                  <a:pt x="305" y="2437"/>
                </a:lnTo>
                <a:lnTo>
                  <a:pt x="313" y="2439"/>
                </a:lnTo>
                <a:lnTo>
                  <a:pt x="320" y="2437"/>
                </a:lnTo>
                <a:lnTo>
                  <a:pt x="326" y="2436"/>
                </a:lnTo>
                <a:lnTo>
                  <a:pt x="329" y="2433"/>
                </a:lnTo>
                <a:lnTo>
                  <a:pt x="329" y="2433"/>
                </a:lnTo>
                <a:lnTo>
                  <a:pt x="332" y="2427"/>
                </a:lnTo>
                <a:lnTo>
                  <a:pt x="334" y="2419"/>
                </a:lnTo>
                <a:lnTo>
                  <a:pt x="337" y="2399"/>
                </a:lnTo>
                <a:lnTo>
                  <a:pt x="340" y="2367"/>
                </a:lnTo>
                <a:lnTo>
                  <a:pt x="340" y="2367"/>
                </a:lnTo>
                <a:lnTo>
                  <a:pt x="341" y="2349"/>
                </a:lnTo>
                <a:lnTo>
                  <a:pt x="344" y="2331"/>
                </a:lnTo>
                <a:lnTo>
                  <a:pt x="344" y="2331"/>
                </a:lnTo>
                <a:lnTo>
                  <a:pt x="347" y="2315"/>
                </a:lnTo>
                <a:lnTo>
                  <a:pt x="347" y="2306"/>
                </a:lnTo>
                <a:lnTo>
                  <a:pt x="347" y="2300"/>
                </a:lnTo>
                <a:lnTo>
                  <a:pt x="347" y="2300"/>
                </a:lnTo>
                <a:lnTo>
                  <a:pt x="344" y="2294"/>
                </a:lnTo>
                <a:lnTo>
                  <a:pt x="341" y="2291"/>
                </a:lnTo>
                <a:lnTo>
                  <a:pt x="341" y="2291"/>
                </a:lnTo>
                <a:lnTo>
                  <a:pt x="344" y="2279"/>
                </a:lnTo>
                <a:lnTo>
                  <a:pt x="346" y="2269"/>
                </a:lnTo>
                <a:lnTo>
                  <a:pt x="346" y="2260"/>
                </a:lnTo>
                <a:lnTo>
                  <a:pt x="346" y="2260"/>
                </a:lnTo>
                <a:lnTo>
                  <a:pt x="344" y="2252"/>
                </a:lnTo>
                <a:lnTo>
                  <a:pt x="341" y="2245"/>
                </a:lnTo>
                <a:lnTo>
                  <a:pt x="337" y="2239"/>
                </a:lnTo>
                <a:lnTo>
                  <a:pt x="332" y="2234"/>
                </a:lnTo>
                <a:lnTo>
                  <a:pt x="332" y="2234"/>
                </a:lnTo>
                <a:lnTo>
                  <a:pt x="328" y="2231"/>
                </a:lnTo>
                <a:lnTo>
                  <a:pt x="323" y="2226"/>
                </a:lnTo>
                <a:lnTo>
                  <a:pt x="319" y="2217"/>
                </a:lnTo>
                <a:lnTo>
                  <a:pt x="319" y="2217"/>
                </a:lnTo>
                <a:lnTo>
                  <a:pt x="316" y="2211"/>
                </a:lnTo>
                <a:lnTo>
                  <a:pt x="311" y="2194"/>
                </a:lnTo>
                <a:lnTo>
                  <a:pt x="305" y="2169"/>
                </a:lnTo>
                <a:lnTo>
                  <a:pt x="304" y="2154"/>
                </a:lnTo>
                <a:lnTo>
                  <a:pt x="302" y="2137"/>
                </a:lnTo>
                <a:lnTo>
                  <a:pt x="302" y="2137"/>
                </a:lnTo>
                <a:lnTo>
                  <a:pt x="301" y="2118"/>
                </a:lnTo>
                <a:lnTo>
                  <a:pt x="302" y="2097"/>
                </a:lnTo>
                <a:lnTo>
                  <a:pt x="304" y="2051"/>
                </a:lnTo>
                <a:lnTo>
                  <a:pt x="307" y="2003"/>
                </a:lnTo>
                <a:lnTo>
                  <a:pt x="308" y="1960"/>
                </a:lnTo>
                <a:lnTo>
                  <a:pt x="308" y="1960"/>
                </a:lnTo>
                <a:lnTo>
                  <a:pt x="308" y="1915"/>
                </a:lnTo>
                <a:lnTo>
                  <a:pt x="304" y="1867"/>
                </a:lnTo>
                <a:lnTo>
                  <a:pt x="299" y="1812"/>
                </a:lnTo>
                <a:lnTo>
                  <a:pt x="299" y="1812"/>
                </a:lnTo>
                <a:lnTo>
                  <a:pt x="304" y="1778"/>
                </a:lnTo>
                <a:lnTo>
                  <a:pt x="308" y="1751"/>
                </a:lnTo>
                <a:lnTo>
                  <a:pt x="310" y="1733"/>
                </a:lnTo>
                <a:lnTo>
                  <a:pt x="310" y="1733"/>
                </a:lnTo>
                <a:lnTo>
                  <a:pt x="310" y="1693"/>
                </a:lnTo>
                <a:lnTo>
                  <a:pt x="308" y="1665"/>
                </a:lnTo>
                <a:lnTo>
                  <a:pt x="308" y="1665"/>
                </a:lnTo>
                <a:lnTo>
                  <a:pt x="325" y="1693"/>
                </a:lnTo>
                <a:lnTo>
                  <a:pt x="341" y="1726"/>
                </a:lnTo>
                <a:lnTo>
                  <a:pt x="341" y="1726"/>
                </a:lnTo>
                <a:lnTo>
                  <a:pt x="341" y="1732"/>
                </a:lnTo>
                <a:lnTo>
                  <a:pt x="341" y="1741"/>
                </a:lnTo>
                <a:lnTo>
                  <a:pt x="341" y="1756"/>
                </a:lnTo>
                <a:lnTo>
                  <a:pt x="346" y="1775"/>
                </a:lnTo>
                <a:lnTo>
                  <a:pt x="346" y="1775"/>
                </a:lnTo>
                <a:lnTo>
                  <a:pt x="361" y="1832"/>
                </a:lnTo>
                <a:lnTo>
                  <a:pt x="370" y="1869"/>
                </a:lnTo>
                <a:lnTo>
                  <a:pt x="370" y="1869"/>
                </a:lnTo>
                <a:lnTo>
                  <a:pt x="371" y="1885"/>
                </a:lnTo>
                <a:lnTo>
                  <a:pt x="377" y="1920"/>
                </a:lnTo>
                <a:lnTo>
                  <a:pt x="382" y="1941"/>
                </a:lnTo>
                <a:lnTo>
                  <a:pt x="386" y="1961"/>
                </a:lnTo>
                <a:lnTo>
                  <a:pt x="392" y="1979"/>
                </a:lnTo>
                <a:lnTo>
                  <a:pt x="398" y="1994"/>
                </a:lnTo>
                <a:lnTo>
                  <a:pt x="398" y="1994"/>
                </a:lnTo>
                <a:lnTo>
                  <a:pt x="407" y="2009"/>
                </a:lnTo>
                <a:lnTo>
                  <a:pt x="414" y="2027"/>
                </a:lnTo>
                <a:lnTo>
                  <a:pt x="420" y="2046"/>
                </a:lnTo>
                <a:lnTo>
                  <a:pt x="428" y="2067"/>
                </a:lnTo>
                <a:lnTo>
                  <a:pt x="438" y="2111"/>
                </a:lnTo>
                <a:lnTo>
                  <a:pt x="443" y="2129"/>
                </a:lnTo>
                <a:lnTo>
                  <a:pt x="444" y="2145"/>
                </a:lnTo>
                <a:lnTo>
                  <a:pt x="444" y="2145"/>
                </a:lnTo>
                <a:lnTo>
                  <a:pt x="447" y="2178"/>
                </a:lnTo>
                <a:lnTo>
                  <a:pt x="447" y="2182"/>
                </a:lnTo>
                <a:lnTo>
                  <a:pt x="446" y="2188"/>
                </a:lnTo>
                <a:lnTo>
                  <a:pt x="446" y="2188"/>
                </a:lnTo>
                <a:lnTo>
                  <a:pt x="440" y="2196"/>
                </a:lnTo>
                <a:lnTo>
                  <a:pt x="432" y="2208"/>
                </a:lnTo>
                <a:lnTo>
                  <a:pt x="428" y="2215"/>
                </a:lnTo>
                <a:lnTo>
                  <a:pt x="425" y="2224"/>
                </a:lnTo>
                <a:lnTo>
                  <a:pt x="423" y="2236"/>
                </a:lnTo>
                <a:lnTo>
                  <a:pt x="423" y="2249"/>
                </a:lnTo>
                <a:lnTo>
                  <a:pt x="423" y="2249"/>
                </a:lnTo>
                <a:lnTo>
                  <a:pt x="425" y="2263"/>
                </a:lnTo>
                <a:lnTo>
                  <a:pt x="428" y="2276"/>
                </a:lnTo>
                <a:lnTo>
                  <a:pt x="432" y="2288"/>
                </a:lnTo>
                <a:lnTo>
                  <a:pt x="437" y="2299"/>
                </a:lnTo>
                <a:lnTo>
                  <a:pt x="444" y="2314"/>
                </a:lnTo>
                <a:lnTo>
                  <a:pt x="449" y="2319"/>
                </a:lnTo>
                <a:lnTo>
                  <a:pt x="449" y="2319"/>
                </a:lnTo>
                <a:lnTo>
                  <a:pt x="444" y="2391"/>
                </a:lnTo>
                <a:lnTo>
                  <a:pt x="444" y="2391"/>
                </a:lnTo>
                <a:lnTo>
                  <a:pt x="441" y="2434"/>
                </a:lnTo>
                <a:lnTo>
                  <a:pt x="443" y="2466"/>
                </a:lnTo>
                <a:lnTo>
                  <a:pt x="444" y="2479"/>
                </a:lnTo>
                <a:lnTo>
                  <a:pt x="447" y="2491"/>
                </a:lnTo>
                <a:lnTo>
                  <a:pt x="447" y="2491"/>
                </a:lnTo>
                <a:lnTo>
                  <a:pt x="452" y="2500"/>
                </a:lnTo>
                <a:lnTo>
                  <a:pt x="458" y="2509"/>
                </a:lnTo>
                <a:lnTo>
                  <a:pt x="465" y="2515"/>
                </a:lnTo>
                <a:lnTo>
                  <a:pt x="473" y="2521"/>
                </a:lnTo>
                <a:lnTo>
                  <a:pt x="480" y="2525"/>
                </a:lnTo>
                <a:lnTo>
                  <a:pt x="487" y="2528"/>
                </a:lnTo>
                <a:lnTo>
                  <a:pt x="493" y="2530"/>
                </a:lnTo>
                <a:lnTo>
                  <a:pt x="498" y="2530"/>
                </a:lnTo>
                <a:lnTo>
                  <a:pt x="498" y="2530"/>
                </a:lnTo>
                <a:lnTo>
                  <a:pt x="513" y="2527"/>
                </a:lnTo>
                <a:lnTo>
                  <a:pt x="520" y="2524"/>
                </a:lnTo>
                <a:lnTo>
                  <a:pt x="528" y="2519"/>
                </a:lnTo>
                <a:lnTo>
                  <a:pt x="528" y="2519"/>
                </a:lnTo>
                <a:lnTo>
                  <a:pt x="537" y="2509"/>
                </a:lnTo>
                <a:lnTo>
                  <a:pt x="549" y="2496"/>
                </a:lnTo>
                <a:lnTo>
                  <a:pt x="558" y="2482"/>
                </a:lnTo>
                <a:lnTo>
                  <a:pt x="562" y="2475"/>
                </a:lnTo>
                <a:lnTo>
                  <a:pt x="564" y="2469"/>
                </a:lnTo>
                <a:lnTo>
                  <a:pt x="564" y="2469"/>
                </a:lnTo>
                <a:lnTo>
                  <a:pt x="566" y="2451"/>
                </a:lnTo>
                <a:lnTo>
                  <a:pt x="569" y="2422"/>
                </a:lnTo>
                <a:lnTo>
                  <a:pt x="571" y="2396"/>
                </a:lnTo>
                <a:lnTo>
                  <a:pt x="571" y="2379"/>
                </a:lnTo>
                <a:lnTo>
                  <a:pt x="571" y="2379"/>
                </a:lnTo>
                <a:lnTo>
                  <a:pt x="566" y="2363"/>
                </a:lnTo>
                <a:lnTo>
                  <a:pt x="558" y="2339"/>
                </a:lnTo>
                <a:lnTo>
                  <a:pt x="544" y="2308"/>
                </a:lnTo>
                <a:lnTo>
                  <a:pt x="544" y="2308"/>
                </a:lnTo>
                <a:lnTo>
                  <a:pt x="549" y="2290"/>
                </a:lnTo>
                <a:lnTo>
                  <a:pt x="550" y="2276"/>
                </a:lnTo>
                <a:lnTo>
                  <a:pt x="550" y="2266"/>
                </a:lnTo>
                <a:lnTo>
                  <a:pt x="550" y="2266"/>
                </a:lnTo>
                <a:lnTo>
                  <a:pt x="547" y="2258"/>
                </a:lnTo>
                <a:lnTo>
                  <a:pt x="544" y="2249"/>
                </a:lnTo>
                <a:lnTo>
                  <a:pt x="540" y="2240"/>
                </a:lnTo>
                <a:lnTo>
                  <a:pt x="528" y="2164"/>
                </a:lnTo>
                <a:lnTo>
                  <a:pt x="528" y="2164"/>
                </a:lnTo>
                <a:lnTo>
                  <a:pt x="538" y="2061"/>
                </a:lnTo>
                <a:lnTo>
                  <a:pt x="546" y="1976"/>
                </a:lnTo>
                <a:lnTo>
                  <a:pt x="549" y="1939"/>
                </a:lnTo>
                <a:lnTo>
                  <a:pt x="549" y="1911"/>
                </a:lnTo>
                <a:lnTo>
                  <a:pt x="549" y="1911"/>
                </a:lnTo>
                <a:lnTo>
                  <a:pt x="547" y="1887"/>
                </a:lnTo>
                <a:lnTo>
                  <a:pt x="543" y="1863"/>
                </a:lnTo>
                <a:lnTo>
                  <a:pt x="537" y="1839"/>
                </a:lnTo>
                <a:lnTo>
                  <a:pt x="529" y="1818"/>
                </a:lnTo>
                <a:lnTo>
                  <a:pt x="514" y="1785"/>
                </a:lnTo>
                <a:lnTo>
                  <a:pt x="510" y="1775"/>
                </a:lnTo>
                <a:lnTo>
                  <a:pt x="508" y="1769"/>
                </a:lnTo>
                <a:lnTo>
                  <a:pt x="508" y="1769"/>
                </a:lnTo>
                <a:lnTo>
                  <a:pt x="508" y="1747"/>
                </a:lnTo>
                <a:lnTo>
                  <a:pt x="508" y="1747"/>
                </a:lnTo>
                <a:lnTo>
                  <a:pt x="514" y="1742"/>
                </a:lnTo>
                <a:lnTo>
                  <a:pt x="517" y="1738"/>
                </a:lnTo>
                <a:lnTo>
                  <a:pt x="519" y="1733"/>
                </a:lnTo>
                <a:lnTo>
                  <a:pt x="519" y="1733"/>
                </a:lnTo>
                <a:lnTo>
                  <a:pt x="520" y="1699"/>
                </a:lnTo>
                <a:lnTo>
                  <a:pt x="520" y="1676"/>
                </a:lnTo>
                <a:lnTo>
                  <a:pt x="523" y="1666"/>
                </a:lnTo>
                <a:lnTo>
                  <a:pt x="523" y="1666"/>
                </a:lnTo>
                <a:lnTo>
                  <a:pt x="529" y="1629"/>
                </a:lnTo>
                <a:lnTo>
                  <a:pt x="541" y="1550"/>
                </a:lnTo>
                <a:lnTo>
                  <a:pt x="552" y="1463"/>
                </a:lnTo>
                <a:lnTo>
                  <a:pt x="555" y="1427"/>
                </a:lnTo>
                <a:lnTo>
                  <a:pt x="556" y="1403"/>
                </a:lnTo>
                <a:lnTo>
                  <a:pt x="556" y="1403"/>
                </a:lnTo>
                <a:lnTo>
                  <a:pt x="555" y="1363"/>
                </a:lnTo>
                <a:lnTo>
                  <a:pt x="556" y="1315"/>
                </a:lnTo>
                <a:lnTo>
                  <a:pt x="558" y="1260"/>
                </a:lnTo>
                <a:lnTo>
                  <a:pt x="558" y="1260"/>
                </a:lnTo>
                <a:lnTo>
                  <a:pt x="587" y="1260"/>
                </a:lnTo>
                <a:lnTo>
                  <a:pt x="610" y="1257"/>
                </a:lnTo>
                <a:lnTo>
                  <a:pt x="619" y="1256"/>
                </a:lnTo>
                <a:lnTo>
                  <a:pt x="625" y="1251"/>
                </a:lnTo>
                <a:lnTo>
                  <a:pt x="625" y="1251"/>
                </a:lnTo>
                <a:lnTo>
                  <a:pt x="632" y="1242"/>
                </a:lnTo>
                <a:lnTo>
                  <a:pt x="640" y="1232"/>
                </a:lnTo>
                <a:lnTo>
                  <a:pt x="649" y="1220"/>
                </a:lnTo>
                <a:lnTo>
                  <a:pt x="649" y="1220"/>
                </a:lnTo>
                <a:lnTo>
                  <a:pt x="650" y="1242"/>
                </a:lnTo>
                <a:lnTo>
                  <a:pt x="652" y="1271"/>
                </a:lnTo>
                <a:lnTo>
                  <a:pt x="652" y="1271"/>
                </a:lnTo>
                <a:lnTo>
                  <a:pt x="656" y="1289"/>
                </a:lnTo>
                <a:lnTo>
                  <a:pt x="658" y="1298"/>
                </a:lnTo>
                <a:lnTo>
                  <a:pt x="658" y="1301"/>
                </a:lnTo>
                <a:lnTo>
                  <a:pt x="658" y="1301"/>
                </a:lnTo>
                <a:lnTo>
                  <a:pt x="653" y="1299"/>
                </a:lnTo>
                <a:lnTo>
                  <a:pt x="647" y="1298"/>
                </a:lnTo>
                <a:lnTo>
                  <a:pt x="641" y="1299"/>
                </a:lnTo>
                <a:lnTo>
                  <a:pt x="638" y="1301"/>
                </a:lnTo>
                <a:lnTo>
                  <a:pt x="638" y="1304"/>
                </a:lnTo>
                <a:lnTo>
                  <a:pt x="638" y="1304"/>
                </a:lnTo>
                <a:lnTo>
                  <a:pt x="640" y="1307"/>
                </a:lnTo>
                <a:lnTo>
                  <a:pt x="644" y="1311"/>
                </a:lnTo>
                <a:lnTo>
                  <a:pt x="656" y="1321"/>
                </a:lnTo>
                <a:lnTo>
                  <a:pt x="674" y="1335"/>
                </a:lnTo>
                <a:lnTo>
                  <a:pt x="674" y="1335"/>
                </a:lnTo>
                <a:lnTo>
                  <a:pt x="659" y="1338"/>
                </a:lnTo>
                <a:lnTo>
                  <a:pt x="649" y="1341"/>
                </a:lnTo>
                <a:lnTo>
                  <a:pt x="646" y="1342"/>
                </a:lnTo>
                <a:lnTo>
                  <a:pt x="646" y="1344"/>
                </a:lnTo>
                <a:lnTo>
                  <a:pt x="646" y="1344"/>
                </a:lnTo>
                <a:lnTo>
                  <a:pt x="650" y="1347"/>
                </a:lnTo>
                <a:lnTo>
                  <a:pt x="659" y="1351"/>
                </a:lnTo>
                <a:lnTo>
                  <a:pt x="672" y="1357"/>
                </a:lnTo>
                <a:lnTo>
                  <a:pt x="677" y="1381"/>
                </a:lnTo>
                <a:lnTo>
                  <a:pt x="689" y="1377"/>
                </a:lnTo>
                <a:lnTo>
                  <a:pt x="687" y="1359"/>
                </a:lnTo>
                <a:lnTo>
                  <a:pt x="707" y="1357"/>
                </a:lnTo>
                <a:lnTo>
                  <a:pt x="707" y="1357"/>
                </a:lnTo>
                <a:lnTo>
                  <a:pt x="699" y="1369"/>
                </a:lnTo>
                <a:lnTo>
                  <a:pt x="696" y="1378"/>
                </a:lnTo>
                <a:lnTo>
                  <a:pt x="695" y="1383"/>
                </a:lnTo>
                <a:lnTo>
                  <a:pt x="696" y="1384"/>
                </a:lnTo>
                <a:lnTo>
                  <a:pt x="696" y="1384"/>
                </a:lnTo>
                <a:lnTo>
                  <a:pt x="701" y="1390"/>
                </a:lnTo>
                <a:lnTo>
                  <a:pt x="704" y="1390"/>
                </a:lnTo>
                <a:lnTo>
                  <a:pt x="707" y="1493"/>
                </a:lnTo>
                <a:lnTo>
                  <a:pt x="707" y="1493"/>
                </a:lnTo>
                <a:lnTo>
                  <a:pt x="702" y="1493"/>
                </a:lnTo>
                <a:lnTo>
                  <a:pt x="698" y="1494"/>
                </a:lnTo>
                <a:lnTo>
                  <a:pt x="696" y="1496"/>
                </a:lnTo>
                <a:lnTo>
                  <a:pt x="696" y="1496"/>
                </a:lnTo>
                <a:lnTo>
                  <a:pt x="695" y="1496"/>
                </a:lnTo>
                <a:lnTo>
                  <a:pt x="692" y="1497"/>
                </a:lnTo>
                <a:lnTo>
                  <a:pt x="689" y="1500"/>
                </a:lnTo>
                <a:lnTo>
                  <a:pt x="687" y="1506"/>
                </a:lnTo>
                <a:lnTo>
                  <a:pt x="687" y="1506"/>
                </a:lnTo>
                <a:lnTo>
                  <a:pt x="687" y="1512"/>
                </a:lnTo>
                <a:lnTo>
                  <a:pt x="686" y="1514"/>
                </a:lnTo>
                <a:lnTo>
                  <a:pt x="684" y="1515"/>
                </a:lnTo>
                <a:lnTo>
                  <a:pt x="683" y="1518"/>
                </a:lnTo>
                <a:lnTo>
                  <a:pt x="683" y="1518"/>
                </a:lnTo>
                <a:lnTo>
                  <a:pt x="669" y="1548"/>
                </a:lnTo>
                <a:lnTo>
                  <a:pt x="662" y="1566"/>
                </a:lnTo>
                <a:lnTo>
                  <a:pt x="659" y="1572"/>
                </a:lnTo>
                <a:lnTo>
                  <a:pt x="659" y="1572"/>
                </a:lnTo>
                <a:lnTo>
                  <a:pt x="659" y="1571"/>
                </a:lnTo>
                <a:lnTo>
                  <a:pt x="658" y="1571"/>
                </a:lnTo>
                <a:lnTo>
                  <a:pt x="656" y="1575"/>
                </a:lnTo>
                <a:lnTo>
                  <a:pt x="653" y="1584"/>
                </a:lnTo>
                <a:lnTo>
                  <a:pt x="652" y="1594"/>
                </a:lnTo>
                <a:lnTo>
                  <a:pt x="652" y="1594"/>
                </a:lnTo>
                <a:lnTo>
                  <a:pt x="652" y="1603"/>
                </a:lnTo>
                <a:lnTo>
                  <a:pt x="650" y="1608"/>
                </a:lnTo>
                <a:lnTo>
                  <a:pt x="649" y="1614"/>
                </a:lnTo>
                <a:lnTo>
                  <a:pt x="649" y="1626"/>
                </a:lnTo>
                <a:lnTo>
                  <a:pt x="649" y="1626"/>
                </a:lnTo>
                <a:lnTo>
                  <a:pt x="652" y="1641"/>
                </a:lnTo>
                <a:lnTo>
                  <a:pt x="656" y="1654"/>
                </a:lnTo>
                <a:lnTo>
                  <a:pt x="660" y="1663"/>
                </a:lnTo>
                <a:lnTo>
                  <a:pt x="666" y="1669"/>
                </a:lnTo>
                <a:lnTo>
                  <a:pt x="666" y="1669"/>
                </a:lnTo>
                <a:lnTo>
                  <a:pt x="704" y="1703"/>
                </a:lnTo>
                <a:lnTo>
                  <a:pt x="704" y="1703"/>
                </a:lnTo>
                <a:lnTo>
                  <a:pt x="690" y="1708"/>
                </a:lnTo>
                <a:lnTo>
                  <a:pt x="681" y="1711"/>
                </a:lnTo>
                <a:lnTo>
                  <a:pt x="680" y="1714"/>
                </a:lnTo>
                <a:lnTo>
                  <a:pt x="680" y="1715"/>
                </a:lnTo>
                <a:lnTo>
                  <a:pt x="680" y="1715"/>
                </a:lnTo>
                <a:lnTo>
                  <a:pt x="683" y="1718"/>
                </a:lnTo>
                <a:lnTo>
                  <a:pt x="687" y="1720"/>
                </a:lnTo>
                <a:lnTo>
                  <a:pt x="695" y="1720"/>
                </a:lnTo>
                <a:lnTo>
                  <a:pt x="695" y="1720"/>
                </a:lnTo>
                <a:lnTo>
                  <a:pt x="704" y="1717"/>
                </a:lnTo>
                <a:lnTo>
                  <a:pt x="704" y="1717"/>
                </a:lnTo>
                <a:lnTo>
                  <a:pt x="716" y="1811"/>
                </a:lnTo>
                <a:lnTo>
                  <a:pt x="723" y="1879"/>
                </a:lnTo>
                <a:lnTo>
                  <a:pt x="726" y="1918"/>
                </a:lnTo>
                <a:lnTo>
                  <a:pt x="726" y="1918"/>
                </a:lnTo>
                <a:lnTo>
                  <a:pt x="723" y="1955"/>
                </a:lnTo>
                <a:lnTo>
                  <a:pt x="723" y="1978"/>
                </a:lnTo>
                <a:lnTo>
                  <a:pt x="725" y="1988"/>
                </a:lnTo>
                <a:lnTo>
                  <a:pt x="728" y="1999"/>
                </a:lnTo>
                <a:lnTo>
                  <a:pt x="728" y="1999"/>
                </a:lnTo>
                <a:lnTo>
                  <a:pt x="737" y="2030"/>
                </a:lnTo>
                <a:lnTo>
                  <a:pt x="743" y="2060"/>
                </a:lnTo>
                <a:lnTo>
                  <a:pt x="743" y="2060"/>
                </a:lnTo>
                <a:lnTo>
                  <a:pt x="747" y="2081"/>
                </a:lnTo>
                <a:lnTo>
                  <a:pt x="754" y="2103"/>
                </a:lnTo>
                <a:lnTo>
                  <a:pt x="762" y="2129"/>
                </a:lnTo>
                <a:lnTo>
                  <a:pt x="766" y="2143"/>
                </a:lnTo>
                <a:lnTo>
                  <a:pt x="775" y="2163"/>
                </a:lnTo>
                <a:lnTo>
                  <a:pt x="778" y="2200"/>
                </a:lnTo>
                <a:lnTo>
                  <a:pt x="783" y="2209"/>
                </a:lnTo>
                <a:lnTo>
                  <a:pt x="787" y="2199"/>
                </a:lnTo>
                <a:lnTo>
                  <a:pt x="787" y="2160"/>
                </a:lnTo>
                <a:lnTo>
                  <a:pt x="792" y="2140"/>
                </a:lnTo>
                <a:lnTo>
                  <a:pt x="790" y="2134"/>
                </a:lnTo>
                <a:lnTo>
                  <a:pt x="790" y="2134"/>
                </a:lnTo>
                <a:lnTo>
                  <a:pt x="790" y="2024"/>
                </a:lnTo>
                <a:lnTo>
                  <a:pt x="790" y="2024"/>
                </a:lnTo>
                <a:lnTo>
                  <a:pt x="789" y="1990"/>
                </a:lnTo>
                <a:lnTo>
                  <a:pt x="786" y="1947"/>
                </a:lnTo>
                <a:lnTo>
                  <a:pt x="783" y="1896"/>
                </a:lnTo>
                <a:lnTo>
                  <a:pt x="783" y="1896"/>
                </a:lnTo>
                <a:lnTo>
                  <a:pt x="772" y="1818"/>
                </a:lnTo>
                <a:lnTo>
                  <a:pt x="760" y="1735"/>
                </a:lnTo>
                <a:lnTo>
                  <a:pt x="760" y="1709"/>
                </a:lnTo>
                <a:lnTo>
                  <a:pt x="760" y="1709"/>
                </a:lnTo>
                <a:lnTo>
                  <a:pt x="760" y="1703"/>
                </a:lnTo>
                <a:lnTo>
                  <a:pt x="760" y="1699"/>
                </a:lnTo>
                <a:lnTo>
                  <a:pt x="765" y="1694"/>
                </a:lnTo>
                <a:lnTo>
                  <a:pt x="765" y="1694"/>
                </a:lnTo>
                <a:lnTo>
                  <a:pt x="766" y="1691"/>
                </a:lnTo>
                <a:lnTo>
                  <a:pt x="768" y="1688"/>
                </a:lnTo>
                <a:lnTo>
                  <a:pt x="768" y="1679"/>
                </a:lnTo>
                <a:lnTo>
                  <a:pt x="769" y="1669"/>
                </a:lnTo>
                <a:lnTo>
                  <a:pt x="771" y="1663"/>
                </a:lnTo>
                <a:lnTo>
                  <a:pt x="775" y="1657"/>
                </a:lnTo>
                <a:lnTo>
                  <a:pt x="775" y="1657"/>
                </a:lnTo>
                <a:lnTo>
                  <a:pt x="793" y="1633"/>
                </a:lnTo>
                <a:lnTo>
                  <a:pt x="799" y="1624"/>
                </a:lnTo>
                <a:lnTo>
                  <a:pt x="801" y="1620"/>
                </a:lnTo>
                <a:lnTo>
                  <a:pt x="802" y="1617"/>
                </a:lnTo>
                <a:lnTo>
                  <a:pt x="802" y="1617"/>
                </a:lnTo>
                <a:lnTo>
                  <a:pt x="802" y="1615"/>
                </a:lnTo>
                <a:lnTo>
                  <a:pt x="805" y="1614"/>
                </a:lnTo>
                <a:lnTo>
                  <a:pt x="810" y="1609"/>
                </a:lnTo>
                <a:lnTo>
                  <a:pt x="811" y="1606"/>
                </a:lnTo>
                <a:lnTo>
                  <a:pt x="811" y="1603"/>
                </a:lnTo>
                <a:lnTo>
                  <a:pt x="808" y="1596"/>
                </a:lnTo>
                <a:lnTo>
                  <a:pt x="804" y="1588"/>
                </a:lnTo>
                <a:lnTo>
                  <a:pt x="804" y="1588"/>
                </a:lnTo>
                <a:lnTo>
                  <a:pt x="790" y="1566"/>
                </a:lnTo>
                <a:lnTo>
                  <a:pt x="780" y="1545"/>
                </a:lnTo>
                <a:lnTo>
                  <a:pt x="771" y="1529"/>
                </a:lnTo>
                <a:lnTo>
                  <a:pt x="768" y="1523"/>
                </a:lnTo>
                <a:lnTo>
                  <a:pt x="768" y="1523"/>
                </a:lnTo>
                <a:lnTo>
                  <a:pt x="765" y="1520"/>
                </a:lnTo>
                <a:lnTo>
                  <a:pt x="760" y="1511"/>
                </a:lnTo>
                <a:lnTo>
                  <a:pt x="754" y="1503"/>
                </a:lnTo>
                <a:lnTo>
                  <a:pt x="753" y="1502"/>
                </a:lnTo>
                <a:lnTo>
                  <a:pt x="751" y="1503"/>
                </a:lnTo>
                <a:lnTo>
                  <a:pt x="751" y="1503"/>
                </a:lnTo>
                <a:lnTo>
                  <a:pt x="750" y="1505"/>
                </a:lnTo>
                <a:lnTo>
                  <a:pt x="749" y="1505"/>
                </a:lnTo>
                <a:lnTo>
                  <a:pt x="746" y="1500"/>
                </a:lnTo>
                <a:lnTo>
                  <a:pt x="741" y="1494"/>
                </a:lnTo>
                <a:lnTo>
                  <a:pt x="740" y="1493"/>
                </a:lnTo>
                <a:lnTo>
                  <a:pt x="740" y="1493"/>
                </a:lnTo>
                <a:lnTo>
                  <a:pt x="740" y="1493"/>
                </a:lnTo>
                <a:lnTo>
                  <a:pt x="735" y="1494"/>
                </a:lnTo>
                <a:lnTo>
                  <a:pt x="731" y="1494"/>
                </a:lnTo>
                <a:lnTo>
                  <a:pt x="722" y="1494"/>
                </a:lnTo>
                <a:lnTo>
                  <a:pt x="719" y="1369"/>
                </a:lnTo>
                <a:lnTo>
                  <a:pt x="719" y="1369"/>
                </a:lnTo>
                <a:lnTo>
                  <a:pt x="726" y="1353"/>
                </a:lnTo>
                <a:lnTo>
                  <a:pt x="731" y="1338"/>
                </a:lnTo>
                <a:lnTo>
                  <a:pt x="735" y="1323"/>
                </a:lnTo>
                <a:lnTo>
                  <a:pt x="735" y="1323"/>
                </a:lnTo>
                <a:lnTo>
                  <a:pt x="737" y="1308"/>
                </a:lnTo>
                <a:lnTo>
                  <a:pt x="741" y="1293"/>
                </a:lnTo>
                <a:lnTo>
                  <a:pt x="743" y="1280"/>
                </a:lnTo>
                <a:lnTo>
                  <a:pt x="743" y="1274"/>
                </a:lnTo>
                <a:lnTo>
                  <a:pt x="741" y="1269"/>
                </a:lnTo>
                <a:lnTo>
                  <a:pt x="741" y="1269"/>
                </a:lnTo>
                <a:lnTo>
                  <a:pt x="737" y="1259"/>
                </a:lnTo>
                <a:lnTo>
                  <a:pt x="728" y="1244"/>
                </a:lnTo>
                <a:lnTo>
                  <a:pt x="722" y="1233"/>
                </a:lnTo>
                <a:lnTo>
                  <a:pt x="717" y="1221"/>
                </a:lnTo>
                <a:lnTo>
                  <a:pt x="713" y="1208"/>
                </a:lnTo>
                <a:lnTo>
                  <a:pt x="710" y="1192"/>
                </a:lnTo>
                <a:lnTo>
                  <a:pt x="710" y="1192"/>
                </a:lnTo>
                <a:lnTo>
                  <a:pt x="698" y="1102"/>
                </a:lnTo>
                <a:lnTo>
                  <a:pt x="692" y="1056"/>
                </a:lnTo>
                <a:lnTo>
                  <a:pt x="689" y="1016"/>
                </a:lnTo>
                <a:lnTo>
                  <a:pt x="689" y="1016"/>
                </a:lnTo>
                <a:lnTo>
                  <a:pt x="687" y="993"/>
                </a:lnTo>
                <a:lnTo>
                  <a:pt x="680" y="965"/>
                </a:lnTo>
                <a:lnTo>
                  <a:pt x="671" y="932"/>
                </a:lnTo>
                <a:lnTo>
                  <a:pt x="662" y="899"/>
                </a:lnTo>
                <a:lnTo>
                  <a:pt x="643" y="843"/>
                </a:lnTo>
                <a:lnTo>
                  <a:pt x="634" y="819"/>
                </a:lnTo>
                <a:lnTo>
                  <a:pt x="634" y="819"/>
                </a:lnTo>
                <a:lnTo>
                  <a:pt x="640" y="759"/>
                </a:lnTo>
                <a:lnTo>
                  <a:pt x="640" y="759"/>
                </a:lnTo>
                <a:lnTo>
                  <a:pt x="643" y="740"/>
                </a:lnTo>
                <a:lnTo>
                  <a:pt x="649" y="713"/>
                </a:lnTo>
                <a:lnTo>
                  <a:pt x="655" y="687"/>
                </a:lnTo>
                <a:lnTo>
                  <a:pt x="658" y="666"/>
                </a:lnTo>
                <a:lnTo>
                  <a:pt x="658" y="666"/>
                </a:lnTo>
                <a:lnTo>
                  <a:pt x="658" y="659"/>
                </a:lnTo>
                <a:lnTo>
                  <a:pt x="656" y="650"/>
                </a:lnTo>
                <a:lnTo>
                  <a:pt x="652" y="634"/>
                </a:lnTo>
                <a:lnTo>
                  <a:pt x="644" y="614"/>
                </a:lnTo>
                <a:lnTo>
                  <a:pt x="637" y="610"/>
                </a:lnTo>
                <a:lnTo>
                  <a:pt x="637" y="610"/>
                </a:lnTo>
                <a:lnTo>
                  <a:pt x="617" y="575"/>
                </a:lnTo>
                <a:lnTo>
                  <a:pt x="602" y="547"/>
                </a:lnTo>
                <a:lnTo>
                  <a:pt x="587" y="525"/>
                </a:lnTo>
                <a:lnTo>
                  <a:pt x="587" y="525"/>
                </a:lnTo>
                <a:lnTo>
                  <a:pt x="580" y="516"/>
                </a:lnTo>
                <a:lnTo>
                  <a:pt x="571" y="505"/>
                </a:lnTo>
                <a:lnTo>
                  <a:pt x="552" y="486"/>
                </a:lnTo>
                <a:lnTo>
                  <a:pt x="526" y="464"/>
                </a:lnTo>
                <a:lnTo>
                  <a:pt x="526" y="464"/>
                </a:lnTo>
                <a:lnTo>
                  <a:pt x="523" y="462"/>
                </a:lnTo>
                <a:lnTo>
                  <a:pt x="520" y="462"/>
                </a:lnTo>
                <a:lnTo>
                  <a:pt x="514" y="461"/>
                </a:lnTo>
                <a:lnTo>
                  <a:pt x="514" y="461"/>
                </a:lnTo>
                <a:lnTo>
                  <a:pt x="505" y="458"/>
                </a:lnTo>
                <a:lnTo>
                  <a:pt x="501" y="456"/>
                </a:lnTo>
                <a:lnTo>
                  <a:pt x="498" y="456"/>
                </a:lnTo>
                <a:lnTo>
                  <a:pt x="495" y="456"/>
                </a:lnTo>
                <a:lnTo>
                  <a:pt x="495" y="456"/>
                </a:lnTo>
                <a:lnTo>
                  <a:pt x="486" y="464"/>
                </a:lnTo>
                <a:lnTo>
                  <a:pt x="483" y="468"/>
                </a:lnTo>
                <a:lnTo>
                  <a:pt x="480" y="470"/>
                </a:lnTo>
                <a:lnTo>
                  <a:pt x="480" y="470"/>
                </a:lnTo>
                <a:lnTo>
                  <a:pt x="461" y="470"/>
                </a:lnTo>
                <a:lnTo>
                  <a:pt x="461" y="470"/>
                </a:lnTo>
                <a:lnTo>
                  <a:pt x="446" y="453"/>
                </a:lnTo>
                <a:lnTo>
                  <a:pt x="429" y="435"/>
                </a:lnTo>
                <a:lnTo>
                  <a:pt x="429" y="435"/>
                </a:lnTo>
                <a:lnTo>
                  <a:pt x="423" y="431"/>
                </a:lnTo>
                <a:lnTo>
                  <a:pt x="411" y="423"/>
                </a:lnTo>
                <a:lnTo>
                  <a:pt x="396" y="416"/>
                </a:lnTo>
                <a:lnTo>
                  <a:pt x="364" y="405"/>
                </a:lnTo>
                <a:lnTo>
                  <a:pt x="361" y="374"/>
                </a:lnTo>
                <a:lnTo>
                  <a:pt x="361" y="374"/>
                </a:lnTo>
                <a:lnTo>
                  <a:pt x="364" y="374"/>
                </a:lnTo>
                <a:lnTo>
                  <a:pt x="370" y="374"/>
                </a:lnTo>
                <a:lnTo>
                  <a:pt x="374" y="373"/>
                </a:lnTo>
                <a:lnTo>
                  <a:pt x="379" y="370"/>
                </a:lnTo>
                <a:lnTo>
                  <a:pt x="382" y="367"/>
                </a:lnTo>
                <a:lnTo>
                  <a:pt x="384" y="361"/>
                </a:lnTo>
                <a:lnTo>
                  <a:pt x="384" y="361"/>
                </a:lnTo>
                <a:lnTo>
                  <a:pt x="393" y="340"/>
                </a:lnTo>
                <a:lnTo>
                  <a:pt x="396" y="334"/>
                </a:lnTo>
                <a:lnTo>
                  <a:pt x="396" y="334"/>
                </a:lnTo>
                <a:lnTo>
                  <a:pt x="408" y="322"/>
                </a:lnTo>
                <a:lnTo>
                  <a:pt x="417" y="311"/>
                </a:lnTo>
                <a:lnTo>
                  <a:pt x="422" y="305"/>
                </a:lnTo>
                <a:lnTo>
                  <a:pt x="423" y="299"/>
                </a:lnTo>
                <a:lnTo>
                  <a:pt x="423" y="299"/>
                </a:lnTo>
                <a:lnTo>
                  <a:pt x="426" y="289"/>
                </a:lnTo>
                <a:lnTo>
                  <a:pt x="431" y="280"/>
                </a:lnTo>
                <a:lnTo>
                  <a:pt x="434" y="270"/>
                </a:lnTo>
                <a:lnTo>
                  <a:pt x="435" y="262"/>
                </a:lnTo>
                <a:lnTo>
                  <a:pt x="434" y="252"/>
                </a:lnTo>
                <a:lnTo>
                  <a:pt x="434" y="252"/>
                </a:lnTo>
                <a:lnTo>
                  <a:pt x="434" y="204"/>
                </a:lnTo>
                <a:lnTo>
                  <a:pt x="432" y="173"/>
                </a:lnTo>
                <a:lnTo>
                  <a:pt x="432" y="173"/>
                </a:lnTo>
                <a:lnTo>
                  <a:pt x="432" y="171"/>
                </a:lnTo>
                <a:lnTo>
                  <a:pt x="432" y="171"/>
                </a:lnTo>
                <a:lnTo>
                  <a:pt x="435" y="174"/>
                </a:lnTo>
                <a:lnTo>
                  <a:pt x="437" y="174"/>
                </a:lnTo>
                <a:lnTo>
                  <a:pt x="437" y="173"/>
                </a:lnTo>
                <a:lnTo>
                  <a:pt x="432" y="159"/>
                </a:lnTo>
                <a:lnTo>
                  <a:pt x="432" y="159"/>
                </a:lnTo>
                <a:lnTo>
                  <a:pt x="417" y="125"/>
                </a:lnTo>
                <a:lnTo>
                  <a:pt x="407" y="101"/>
                </a:lnTo>
                <a:lnTo>
                  <a:pt x="407" y="101"/>
                </a:lnTo>
                <a:lnTo>
                  <a:pt x="401" y="91"/>
                </a:lnTo>
                <a:lnTo>
                  <a:pt x="393" y="80"/>
                </a:lnTo>
                <a:lnTo>
                  <a:pt x="387" y="68"/>
                </a:lnTo>
                <a:lnTo>
                  <a:pt x="380" y="53"/>
                </a:lnTo>
                <a:lnTo>
                  <a:pt x="380" y="53"/>
                </a:lnTo>
                <a:lnTo>
                  <a:pt x="373" y="37"/>
                </a:lnTo>
                <a:lnTo>
                  <a:pt x="365" y="25"/>
                </a:lnTo>
                <a:lnTo>
                  <a:pt x="362" y="20"/>
                </a:lnTo>
                <a:lnTo>
                  <a:pt x="359" y="18"/>
                </a:lnTo>
                <a:lnTo>
                  <a:pt x="355" y="16"/>
                </a:lnTo>
                <a:lnTo>
                  <a:pt x="350" y="15"/>
                </a:lnTo>
                <a:lnTo>
                  <a:pt x="350" y="15"/>
                </a:lnTo>
                <a:lnTo>
                  <a:pt x="340" y="12"/>
                </a:lnTo>
                <a:lnTo>
                  <a:pt x="331" y="10"/>
                </a:lnTo>
                <a:lnTo>
                  <a:pt x="323" y="7"/>
                </a:lnTo>
                <a:lnTo>
                  <a:pt x="320" y="7"/>
                </a:lnTo>
                <a:lnTo>
                  <a:pt x="319" y="9"/>
                </a:lnTo>
                <a:lnTo>
                  <a:pt x="319" y="9"/>
                </a:lnTo>
                <a:lnTo>
                  <a:pt x="316" y="10"/>
                </a:lnTo>
                <a:lnTo>
                  <a:pt x="311" y="12"/>
                </a:lnTo>
                <a:lnTo>
                  <a:pt x="305" y="12"/>
                </a:lnTo>
                <a:lnTo>
                  <a:pt x="295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/>
          <p:cNvSpPr>
            <a:spLocks noEditPoints="1"/>
          </p:cNvSpPr>
          <p:nvPr/>
        </p:nvSpPr>
        <p:spPr bwMode="auto">
          <a:xfrm>
            <a:off x="8345580" y="760249"/>
            <a:ext cx="517534" cy="1715355"/>
          </a:xfrm>
          <a:custGeom>
            <a:avLst/>
            <a:gdLst>
              <a:gd name="T0" fmla="*/ 365 w 884"/>
              <a:gd name="T1" fmla="*/ 7 h 2929"/>
              <a:gd name="T2" fmla="*/ 274 w 884"/>
              <a:gd name="T3" fmla="*/ 10 h 2929"/>
              <a:gd name="T4" fmla="*/ 234 w 884"/>
              <a:gd name="T5" fmla="*/ 75 h 2929"/>
              <a:gd name="T6" fmla="*/ 256 w 884"/>
              <a:gd name="T7" fmla="*/ 156 h 2929"/>
              <a:gd name="T8" fmla="*/ 309 w 884"/>
              <a:gd name="T9" fmla="*/ 193 h 2929"/>
              <a:gd name="T10" fmla="*/ 290 w 884"/>
              <a:gd name="T11" fmla="*/ 279 h 2929"/>
              <a:gd name="T12" fmla="*/ 292 w 884"/>
              <a:gd name="T13" fmla="*/ 360 h 2929"/>
              <a:gd name="T14" fmla="*/ 377 w 884"/>
              <a:gd name="T15" fmla="*/ 394 h 2929"/>
              <a:gd name="T16" fmla="*/ 367 w 884"/>
              <a:gd name="T17" fmla="*/ 448 h 2929"/>
              <a:gd name="T18" fmla="*/ 262 w 884"/>
              <a:gd name="T19" fmla="*/ 515 h 2929"/>
              <a:gd name="T20" fmla="*/ 174 w 884"/>
              <a:gd name="T21" fmla="*/ 707 h 2929"/>
              <a:gd name="T22" fmla="*/ 154 w 884"/>
              <a:gd name="T23" fmla="*/ 933 h 2929"/>
              <a:gd name="T24" fmla="*/ 164 w 884"/>
              <a:gd name="T25" fmla="*/ 1096 h 2929"/>
              <a:gd name="T26" fmla="*/ 88 w 884"/>
              <a:gd name="T27" fmla="*/ 1164 h 2929"/>
              <a:gd name="T28" fmla="*/ 1 w 884"/>
              <a:gd name="T29" fmla="*/ 1417 h 2929"/>
              <a:gd name="T30" fmla="*/ 41 w 884"/>
              <a:gd name="T31" fmla="*/ 1476 h 2929"/>
              <a:gd name="T32" fmla="*/ 121 w 884"/>
              <a:gd name="T33" fmla="*/ 1933 h 2929"/>
              <a:gd name="T34" fmla="*/ 103 w 884"/>
              <a:gd name="T35" fmla="*/ 2079 h 2929"/>
              <a:gd name="T36" fmla="*/ 184 w 884"/>
              <a:gd name="T37" fmla="*/ 2097 h 2929"/>
              <a:gd name="T38" fmla="*/ 300 w 884"/>
              <a:gd name="T39" fmla="*/ 2068 h 2929"/>
              <a:gd name="T40" fmla="*/ 344 w 884"/>
              <a:gd name="T41" fmla="*/ 2207 h 2929"/>
              <a:gd name="T42" fmla="*/ 319 w 884"/>
              <a:gd name="T43" fmla="*/ 2390 h 2929"/>
              <a:gd name="T44" fmla="*/ 221 w 884"/>
              <a:gd name="T45" fmla="*/ 2785 h 2929"/>
              <a:gd name="T46" fmla="*/ 227 w 884"/>
              <a:gd name="T47" fmla="*/ 2923 h 2929"/>
              <a:gd name="T48" fmla="*/ 415 w 884"/>
              <a:gd name="T49" fmla="*/ 2914 h 2929"/>
              <a:gd name="T50" fmla="*/ 590 w 884"/>
              <a:gd name="T51" fmla="*/ 2905 h 2929"/>
              <a:gd name="T52" fmla="*/ 676 w 884"/>
              <a:gd name="T53" fmla="*/ 2929 h 2929"/>
              <a:gd name="T54" fmla="*/ 759 w 884"/>
              <a:gd name="T55" fmla="*/ 2893 h 2929"/>
              <a:gd name="T56" fmla="*/ 714 w 884"/>
              <a:gd name="T57" fmla="*/ 2826 h 2929"/>
              <a:gd name="T58" fmla="*/ 704 w 884"/>
              <a:gd name="T59" fmla="*/ 2073 h 2929"/>
              <a:gd name="T60" fmla="*/ 847 w 884"/>
              <a:gd name="T61" fmla="*/ 2680 h 2929"/>
              <a:gd name="T62" fmla="*/ 877 w 884"/>
              <a:gd name="T63" fmla="*/ 2684 h 2929"/>
              <a:gd name="T64" fmla="*/ 860 w 884"/>
              <a:gd name="T65" fmla="*/ 2496 h 2929"/>
              <a:gd name="T66" fmla="*/ 784 w 884"/>
              <a:gd name="T67" fmla="*/ 2066 h 2929"/>
              <a:gd name="T68" fmla="*/ 767 w 884"/>
              <a:gd name="T69" fmla="*/ 1923 h 2929"/>
              <a:gd name="T70" fmla="*/ 721 w 884"/>
              <a:gd name="T71" fmla="*/ 1513 h 2929"/>
              <a:gd name="T72" fmla="*/ 739 w 884"/>
              <a:gd name="T73" fmla="*/ 1495 h 2929"/>
              <a:gd name="T74" fmla="*/ 742 w 884"/>
              <a:gd name="T75" fmla="*/ 1408 h 2929"/>
              <a:gd name="T76" fmla="*/ 628 w 884"/>
              <a:gd name="T77" fmla="*/ 971 h 2929"/>
              <a:gd name="T78" fmla="*/ 656 w 884"/>
              <a:gd name="T79" fmla="*/ 928 h 2929"/>
              <a:gd name="T80" fmla="*/ 658 w 884"/>
              <a:gd name="T81" fmla="*/ 854 h 2929"/>
              <a:gd name="T82" fmla="*/ 696 w 884"/>
              <a:gd name="T83" fmla="*/ 742 h 2929"/>
              <a:gd name="T84" fmla="*/ 671 w 884"/>
              <a:gd name="T85" fmla="*/ 636 h 2929"/>
              <a:gd name="T86" fmla="*/ 613 w 884"/>
              <a:gd name="T87" fmla="*/ 596 h 2929"/>
              <a:gd name="T88" fmla="*/ 598 w 884"/>
              <a:gd name="T89" fmla="*/ 606 h 2929"/>
              <a:gd name="T90" fmla="*/ 558 w 884"/>
              <a:gd name="T91" fmla="*/ 546 h 2929"/>
              <a:gd name="T92" fmla="*/ 560 w 884"/>
              <a:gd name="T93" fmla="*/ 465 h 2929"/>
              <a:gd name="T94" fmla="*/ 661 w 884"/>
              <a:gd name="T95" fmla="*/ 423 h 2929"/>
              <a:gd name="T96" fmla="*/ 661 w 884"/>
              <a:gd name="T97" fmla="*/ 360 h 2929"/>
              <a:gd name="T98" fmla="*/ 651 w 884"/>
              <a:gd name="T99" fmla="*/ 345 h 2929"/>
              <a:gd name="T100" fmla="*/ 671 w 884"/>
              <a:gd name="T101" fmla="*/ 286 h 2929"/>
              <a:gd name="T102" fmla="*/ 668 w 884"/>
              <a:gd name="T103" fmla="*/ 247 h 2929"/>
              <a:gd name="T104" fmla="*/ 649 w 884"/>
              <a:gd name="T105" fmla="*/ 193 h 2929"/>
              <a:gd name="T106" fmla="*/ 631 w 884"/>
              <a:gd name="T107" fmla="*/ 90 h 2929"/>
              <a:gd name="T108" fmla="*/ 571 w 884"/>
              <a:gd name="T109" fmla="*/ 45 h 2929"/>
              <a:gd name="T110" fmla="*/ 501 w 884"/>
              <a:gd name="T111" fmla="*/ 2410 h 2929"/>
              <a:gd name="T112" fmla="*/ 526 w 884"/>
              <a:gd name="T113" fmla="*/ 2496 h 2929"/>
              <a:gd name="T114" fmla="*/ 545 w 884"/>
              <a:gd name="T115" fmla="*/ 2700 h 2929"/>
              <a:gd name="T116" fmla="*/ 496 w 884"/>
              <a:gd name="T117" fmla="*/ 2803 h 2929"/>
              <a:gd name="T118" fmla="*/ 445 w 884"/>
              <a:gd name="T119" fmla="*/ 2727 h 2929"/>
              <a:gd name="T120" fmla="*/ 498 w 884"/>
              <a:gd name="T121" fmla="*/ 2418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4" h="2929">
                <a:moveTo>
                  <a:pt x="468" y="20"/>
                </a:moveTo>
                <a:lnTo>
                  <a:pt x="410" y="38"/>
                </a:lnTo>
                <a:lnTo>
                  <a:pt x="410" y="38"/>
                </a:lnTo>
                <a:lnTo>
                  <a:pt x="405" y="33"/>
                </a:lnTo>
                <a:lnTo>
                  <a:pt x="388" y="20"/>
                </a:lnTo>
                <a:lnTo>
                  <a:pt x="379" y="12"/>
                </a:lnTo>
                <a:lnTo>
                  <a:pt x="365" y="7"/>
                </a:lnTo>
                <a:lnTo>
                  <a:pt x="352" y="2"/>
                </a:lnTo>
                <a:lnTo>
                  <a:pt x="339" y="0"/>
                </a:lnTo>
                <a:lnTo>
                  <a:pt x="339" y="0"/>
                </a:lnTo>
                <a:lnTo>
                  <a:pt x="310" y="2"/>
                </a:lnTo>
                <a:lnTo>
                  <a:pt x="297" y="3"/>
                </a:lnTo>
                <a:lnTo>
                  <a:pt x="285" y="7"/>
                </a:lnTo>
                <a:lnTo>
                  <a:pt x="274" y="10"/>
                </a:lnTo>
                <a:lnTo>
                  <a:pt x="264" y="17"/>
                </a:lnTo>
                <a:lnTo>
                  <a:pt x="254" y="23"/>
                </a:lnTo>
                <a:lnTo>
                  <a:pt x="247" y="33"/>
                </a:lnTo>
                <a:lnTo>
                  <a:pt x="247" y="33"/>
                </a:lnTo>
                <a:lnTo>
                  <a:pt x="241" y="46"/>
                </a:lnTo>
                <a:lnTo>
                  <a:pt x="236" y="60"/>
                </a:lnTo>
                <a:lnTo>
                  <a:pt x="234" y="75"/>
                </a:lnTo>
                <a:lnTo>
                  <a:pt x="232" y="91"/>
                </a:lnTo>
                <a:lnTo>
                  <a:pt x="234" y="120"/>
                </a:lnTo>
                <a:lnTo>
                  <a:pt x="237" y="139"/>
                </a:lnTo>
                <a:lnTo>
                  <a:pt x="237" y="139"/>
                </a:lnTo>
                <a:lnTo>
                  <a:pt x="241" y="146"/>
                </a:lnTo>
                <a:lnTo>
                  <a:pt x="247" y="151"/>
                </a:lnTo>
                <a:lnTo>
                  <a:pt x="256" y="156"/>
                </a:lnTo>
                <a:lnTo>
                  <a:pt x="266" y="159"/>
                </a:lnTo>
                <a:lnTo>
                  <a:pt x="282" y="166"/>
                </a:lnTo>
                <a:lnTo>
                  <a:pt x="290" y="168"/>
                </a:lnTo>
                <a:lnTo>
                  <a:pt x="290" y="168"/>
                </a:lnTo>
                <a:lnTo>
                  <a:pt x="300" y="179"/>
                </a:lnTo>
                <a:lnTo>
                  <a:pt x="307" y="189"/>
                </a:lnTo>
                <a:lnTo>
                  <a:pt x="309" y="193"/>
                </a:lnTo>
                <a:lnTo>
                  <a:pt x="309" y="198"/>
                </a:lnTo>
                <a:lnTo>
                  <a:pt x="309" y="198"/>
                </a:lnTo>
                <a:lnTo>
                  <a:pt x="307" y="208"/>
                </a:lnTo>
                <a:lnTo>
                  <a:pt x="300" y="226"/>
                </a:lnTo>
                <a:lnTo>
                  <a:pt x="294" y="251"/>
                </a:lnTo>
                <a:lnTo>
                  <a:pt x="292" y="264"/>
                </a:lnTo>
                <a:lnTo>
                  <a:pt x="290" y="279"/>
                </a:lnTo>
                <a:lnTo>
                  <a:pt x="290" y="279"/>
                </a:lnTo>
                <a:lnTo>
                  <a:pt x="289" y="302"/>
                </a:lnTo>
                <a:lnTo>
                  <a:pt x="289" y="314"/>
                </a:lnTo>
                <a:lnTo>
                  <a:pt x="290" y="337"/>
                </a:lnTo>
                <a:lnTo>
                  <a:pt x="290" y="337"/>
                </a:lnTo>
                <a:lnTo>
                  <a:pt x="290" y="352"/>
                </a:lnTo>
                <a:lnTo>
                  <a:pt x="292" y="360"/>
                </a:lnTo>
                <a:lnTo>
                  <a:pt x="297" y="365"/>
                </a:lnTo>
                <a:lnTo>
                  <a:pt x="304" y="370"/>
                </a:lnTo>
                <a:lnTo>
                  <a:pt x="304" y="370"/>
                </a:lnTo>
                <a:lnTo>
                  <a:pt x="317" y="379"/>
                </a:lnTo>
                <a:lnTo>
                  <a:pt x="334" y="385"/>
                </a:lnTo>
                <a:lnTo>
                  <a:pt x="352" y="394"/>
                </a:lnTo>
                <a:lnTo>
                  <a:pt x="377" y="394"/>
                </a:lnTo>
                <a:lnTo>
                  <a:pt x="377" y="394"/>
                </a:lnTo>
                <a:lnTo>
                  <a:pt x="377" y="422"/>
                </a:lnTo>
                <a:lnTo>
                  <a:pt x="375" y="440"/>
                </a:lnTo>
                <a:lnTo>
                  <a:pt x="374" y="445"/>
                </a:lnTo>
                <a:lnTo>
                  <a:pt x="372" y="447"/>
                </a:lnTo>
                <a:lnTo>
                  <a:pt x="372" y="447"/>
                </a:lnTo>
                <a:lnTo>
                  <a:pt x="367" y="448"/>
                </a:lnTo>
                <a:lnTo>
                  <a:pt x="357" y="453"/>
                </a:lnTo>
                <a:lnTo>
                  <a:pt x="325" y="470"/>
                </a:lnTo>
                <a:lnTo>
                  <a:pt x="290" y="492"/>
                </a:lnTo>
                <a:lnTo>
                  <a:pt x="277" y="501"/>
                </a:lnTo>
                <a:lnTo>
                  <a:pt x="266" y="510"/>
                </a:lnTo>
                <a:lnTo>
                  <a:pt x="266" y="510"/>
                </a:lnTo>
                <a:lnTo>
                  <a:pt x="262" y="515"/>
                </a:lnTo>
                <a:lnTo>
                  <a:pt x="256" y="521"/>
                </a:lnTo>
                <a:lnTo>
                  <a:pt x="244" y="543"/>
                </a:lnTo>
                <a:lnTo>
                  <a:pt x="231" y="570"/>
                </a:lnTo>
                <a:lnTo>
                  <a:pt x="217" y="601"/>
                </a:lnTo>
                <a:lnTo>
                  <a:pt x="192" y="663"/>
                </a:lnTo>
                <a:lnTo>
                  <a:pt x="174" y="707"/>
                </a:lnTo>
                <a:lnTo>
                  <a:pt x="174" y="707"/>
                </a:lnTo>
                <a:lnTo>
                  <a:pt x="169" y="727"/>
                </a:lnTo>
                <a:lnTo>
                  <a:pt x="166" y="757"/>
                </a:lnTo>
                <a:lnTo>
                  <a:pt x="163" y="792"/>
                </a:lnTo>
                <a:lnTo>
                  <a:pt x="161" y="830"/>
                </a:lnTo>
                <a:lnTo>
                  <a:pt x="158" y="898"/>
                </a:lnTo>
                <a:lnTo>
                  <a:pt x="154" y="933"/>
                </a:lnTo>
                <a:lnTo>
                  <a:pt x="154" y="933"/>
                </a:lnTo>
                <a:lnTo>
                  <a:pt x="148" y="1006"/>
                </a:lnTo>
                <a:lnTo>
                  <a:pt x="141" y="1078"/>
                </a:lnTo>
                <a:lnTo>
                  <a:pt x="141" y="1078"/>
                </a:lnTo>
                <a:lnTo>
                  <a:pt x="141" y="1079"/>
                </a:lnTo>
                <a:lnTo>
                  <a:pt x="144" y="1083"/>
                </a:lnTo>
                <a:lnTo>
                  <a:pt x="153" y="1089"/>
                </a:lnTo>
                <a:lnTo>
                  <a:pt x="164" y="1096"/>
                </a:lnTo>
                <a:lnTo>
                  <a:pt x="164" y="1096"/>
                </a:lnTo>
                <a:lnTo>
                  <a:pt x="138" y="1111"/>
                </a:lnTo>
                <a:lnTo>
                  <a:pt x="118" y="1124"/>
                </a:lnTo>
                <a:lnTo>
                  <a:pt x="103" y="1134"/>
                </a:lnTo>
                <a:lnTo>
                  <a:pt x="103" y="1134"/>
                </a:lnTo>
                <a:lnTo>
                  <a:pt x="96" y="1144"/>
                </a:lnTo>
                <a:lnTo>
                  <a:pt x="88" y="1164"/>
                </a:lnTo>
                <a:lnTo>
                  <a:pt x="68" y="1217"/>
                </a:lnTo>
                <a:lnTo>
                  <a:pt x="35" y="1309"/>
                </a:lnTo>
                <a:lnTo>
                  <a:pt x="35" y="1309"/>
                </a:lnTo>
                <a:lnTo>
                  <a:pt x="25" y="1337"/>
                </a:lnTo>
                <a:lnTo>
                  <a:pt x="11" y="1377"/>
                </a:lnTo>
                <a:lnTo>
                  <a:pt x="6" y="1398"/>
                </a:lnTo>
                <a:lnTo>
                  <a:pt x="1" y="1417"/>
                </a:lnTo>
                <a:lnTo>
                  <a:pt x="0" y="1431"/>
                </a:lnTo>
                <a:lnTo>
                  <a:pt x="1" y="1443"/>
                </a:lnTo>
                <a:lnTo>
                  <a:pt x="1" y="1443"/>
                </a:lnTo>
                <a:lnTo>
                  <a:pt x="6" y="1450"/>
                </a:lnTo>
                <a:lnTo>
                  <a:pt x="16" y="1458"/>
                </a:lnTo>
                <a:lnTo>
                  <a:pt x="28" y="1468"/>
                </a:lnTo>
                <a:lnTo>
                  <a:pt x="41" y="1476"/>
                </a:lnTo>
                <a:lnTo>
                  <a:pt x="66" y="1490"/>
                </a:lnTo>
                <a:lnTo>
                  <a:pt x="78" y="1495"/>
                </a:lnTo>
                <a:lnTo>
                  <a:pt x="78" y="1495"/>
                </a:lnTo>
                <a:lnTo>
                  <a:pt x="99" y="1696"/>
                </a:lnTo>
                <a:lnTo>
                  <a:pt x="114" y="1845"/>
                </a:lnTo>
                <a:lnTo>
                  <a:pt x="119" y="1900"/>
                </a:lnTo>
                <a:lnTo>
                  <a:pt x="121" y="1933"/>
                </a:lnTo>
                <a:lnTo>
                  <a:pt x="121" y="1933"/>
                </a:lnTo>
                <a:lnTo>
                  <a:pt x="119" y="1953"/>
                </a:lnTo>
                <a:lnTo>
                  <a:pt x="118" y="1976"/>
                </a:lnTo>
                <a:lnTo>
                  <a:pt x="109" y="2024"/>
                </a:lnTo>
                <a:lnTo>
                  <a:pt x="104" y="2046"/>
                </a:lnTo>
                <a:lnTo>
                  <a:pt x="103" y="2066"/>
                </a:lnTo>
                <a:lnTo>
                  <a:pt x="103" y="2079"/>
                </a:lnTo>
                <a:lnTo>
                  <a:pt x="104" y="2084"/>
                </a:lnTo>
                <a:lnTo>
                  <a:pt x="106" y="2087"/>
                </a:lnTo>
                <a:lnTo>
                  <a:pt x="106" y="2087"/>
                </a:lnTo>
                <a:lnTo>
                  <a:pt x="114" y="2091"/>
                </a:lnTo>
                <a:lnTo>
                  <a:pt x="124" y="2092"/>
                </a:lnTo>
                <a:lnTo>
                  <a:pt x="153" y="2096"/>
                </a:lnTo>
                <a:lnTo>
                  <a:pt x="184" y="2097"/>
                </a:lnTo>
                <a:lnTo>
                  <a:pt x="212" y="2096"/>
                </a:lnTo>
                <a:lnTo>
                  <a:pt x="212" y="2096"/>
                </a:lnTo>
                <a:lnTo>
                  <a:pt x="226" y="2094"/>
                </a:lnTo>
                <a:lnTo>
                  <a:pt x="241" y="2091"/>
                </a:lnTo>
                <a:lnTo>
                  <a:pt x="269" y="2081"/>
                </a:lnTo>
                <a:lnTo>
                  <a:pt x="290" y="2073"/>
                </a:lnTo>
                <a:lnTo>
                  <a:pt x="300" y="2068"/>
                </a:lnTo>
                <a:lnTo>
                  <a:pt x="329" y="2039"/>
                </a:lnTo>
                <a:lnTo>
                  <a:pt x="329" y="2159"/>
                </a:lnTo>
                <a:lnTo>
                  <a:pt x="329" y="2159"/>
                </a:lnTo>
                <a:lnTo>
                  <a:pt x="330" y="2170"/>
                </a:lnTo>
                <a:lnTo>
                  <a:pt x="335" y="2185"/>
                </a:lnTo>
                <a:lnTo>
                  <a:pt x="340" y="2199"/>
                </a:lnTo>
                <a:lnTo>
                  <a:pt x="344" y="2207"/>
                </a:lnTo>
                <a:lnTo>
                  <a:pt x="344" y="2260"/>
                </a:lnTo>
                <a:lnTo>
                  <a:pt x="344" y="2260"/>
                </a:lnTo>
                <a:lnTo>
                  <a:pt x="340" y="2272"/>
                </a:lnTo>
                <a:lnTo>
                  <a:pt x="332" y="2303"/>
                </a:lnTo>
                <a:lnTo>
                  <a:pt x="324" y="2345"/>
                </a:lnTo>
                <a:lnTo>
                  <a:pt x="320" y="2368"/>
                </a:lnTo>
                <a:lnTo>
                  <a:pt x="319" y="2390"/>
                </a:lnTo>
                <a:lnTo>
                  <a:pt x="319" y="2390"/>
                </a:lnTo>
                <a:lnTo>
                  <a:pt x="310" y="2524"/>
                </a:lnTo>
                <a:lnTo>
                  <a:pt x="304" y="2616"/>
                </a:lnTo>
                <a:lnTo>
                  <a:pt x="280" y="2654"/>
                </a:lnTo>
                <a:lnTo>
                  <a:pt x="232" y="2755"/>
                </a:lnTo>
                <a:lnTo>
                  <a:pt x="232" y="2755"/>
                </a:lnTo>
                <a:lnTo>
                  <a:pt x="221" y="2785"/>
                </a:lnTo>
                <a:lnTo>
                  <a:pt x="212" y="2807"/>
                </a:lnTo>
                <a:lnTo>
                  <a:pt x="207" y="2823"/>
                </a:lnTo>
                <a:lnTo>
                  <a:pt x="207" y="2823"/>
                </a:lnTo>
                <a:lnTo>
                  <a:pt x="207" y="2830"/>
                </a:lnTo>
                <a:lnTo>
                  <a:pt x="211" y="2843"/>
                </a:lnTo>
                <a:lnTo>
                  <a:pt x="217" y="2878"/>
                </a:lnTo>
                <a:lnTo>
                  <a:pt x="227" y="2923"/>
                </a:lnTo>
                <a:lnTo>
                  <a:pt x="271" y="2923"/>
                </a:lnTo>
                <a:lnTo>
                  <a:pt x="290" y="2826"/>
                </a:lnTo>
                <a:lnTo>
                  <a:pt x="382" y="2875"/>
                </a:lnTo>
                <a:lnTo>
                  <a:pt x="382" y="2875"/>
                </a:lnTo>
                <a:lnTo>
                  <a:pt x="395" y="2893"/>
                </a:lnTo>
                <a:lnTo>
                  <a:pt x="407" y="2906"/>
                </a:lnTo>
                <a:lnTo>
                  <a:pt x="415" y="2914"/>
                </a:lnTo>
                <a:lnTo>
                  <a:pt x="415" y="2914"/>
                </a:lnTo>
                <a:lnTo>
                  <a:pt x="423" y="2916"/>
                </a:lnTo>
                <a:lnTo>
                  <a:pt x="437" y="2918"/>
                </a:lnTo>
                <a:lnTo>
                  <a:pt x="472" y="2921"/>
                </a:lnTo>
                <a:lnTo>
                  <a:pt x="521" y="2923"/>
                </a:lnTo>
                <a:lnTo>
                  <a:pt x="565" y="2923"/>
                </a:lnTo>
                <a:lnTo>
                  <a:pt x="590" y="2905"/>
                </a:lnTo>
                <a:lnTo>
                  <a:pt x="590" y="2905"/>
                </a:lnTo>
                <a:lnTo>
                  <a:pt x="596" y="2910"/>
                </a:lnTo>
                <a:lnTo>
                  <a:pt x="613" y="2923"/>
                </a:lnTo>
                <a:lnTo>
                  <a:pt x="613" y="2923"/>
                </a:lnTo>
                <a:lnTo>
                  <a:pt x="623" y="2926"/>
                </a:lnTo>
                <a:lnTo>
                  <a:pt x="638" y="2928"/>
                </a:lnTo>
                <a:lnTo>
                  <a:pt x="676" y="2929"/>
                </a:lnTo>
                <a:lnTo>
                  <a:pt x="729" y="2928"/>
                </a:lnTo>
                <a:lnTo>
                  <a:pt x="729" y="2928"/>
                </a:lnTo>
                <a:lnTo>
                  <a:pt x="734" y="2924"/>
                </a:lnTo>
                <a:lnTo>
                  <a:pt x="747" y="2914"/>
                </a:lnTo>
                <a:lnTo>
                  <a:pt x="752" y="2908"/>
                </a:lnTo>
                <a:lnTo>
                  <a:pt x="757" y="2900"/>
                </a:lnTo>
                <a:lnTo>
                  <a:pt x="759" y="2893"/>
                </a:lnTo>
                <a:lnTo>
                  <a:pt x="759" y="2888"/>
                </a:lnTo>
                <a:lnTo>
                  <a:pt x="757" y="2885"/>
                </a:lnTo>
                <a:lnTo>
                  <a:pt x="757" y="2885"/>
                </a:lnTo>
                <a:lnTo>
                  <a:pt x="747" y="2870"/>
                </a:lnTo>
                <a:lnTo>
                  <a:pt x="736" y="2851"/>
                </a:lnTo>
                <a:lnTo>
                  <a:pt x="714" y="2826"/>
                </a:lnTo>
                <a:lnTo>
                  <a:pt x="714" y="2826"/>
                </a:lnTo>
                <a:lnTo>
                  <a:pt x="706" y="2813"/>
                </a:lnTo>
                <a:lnTo>
                  <a:pt x="694" y="2792"/>
                </a:lnTo>
                <a:lnTo>
                  <a:pt x="681" y="2760"/>
                </a:lnTo>
                <a:lnTo>
                  <a:pt x="676" y="2679"/>
                </a:lnTo>
                <a:lnTo>
                  <a:pt x="681" y="2567"/>
                </a:lnTo>
                <a:lnTo>
                  <a:pt x="704" y="2073"/>
                </a:lnTo>
                <a:lnTo>
                  <a:pt x="704" y="2073"/>
                </a:lnTo>
                <a:lnTo>
                  <a:pt x="731" y="2234"/>
                </a:lnTo>
                <a:lnTo>
                  <a:pt x="751" y="2350"/>
                </a:lnTo>
                <a:lnTo>
                  <a:pt x="762" y="2413"/>
                </a:lnTo>
                <a:lnTo>
                  <a:pt x="762" y="2413"/>
                </a:lnTo>
                <a:lnTo>
                  <a:pt x="835" y="2659"/>
                </a:lnTo>
                <a:lnTo>
                  <a:pt x="835" y="2659"/>
                </a:lnTo>
                <a:lnTo>
                  <a:pt x="847" y="2680"/>
                </a:lnTo>
                <a:lnTo>
                  <a:pt x="857" y="2695"/>
                </a:lnTo>
                <a:lnTo>
                  <a:pt x="860" y="2700"/>
                </a:lnTo>
                <a:lnTo>
                  <a:pt x="864" y="2702"/>
                </a:lnTo>
                <a:lnTo>
                  <a:pt x="864" y="2702"/>
                </a:lnTo>
                <a:lnTo>
                  <a:pt x="865" y="2700"/>
                </a:lnTo>
                <a:lnTo>
                  <a:pt x="869" y="2697"/>
                </a:lnTo>
                <a:lnTo>
                  <a:pt x="877" y="2684"/>
                </a:lnTo>
                <a:lnTo>
                  <a:pt x="880" y="2674"/>
                </a:lnTo>
                <a:lnTo>
                  <a:pt x="882" y="2665"/>
                </a:lnTo>
                <a:lnTo>
                  <a:pt x="884" y="2655"/>
                </a:lnTo>
                <a:lnTo>
                  <a:pt x="884" y="2644"/>
                </a:lnTo>
                <a:lnTo>
                  <a:pt x="884" y="2644"/>
                </a:lnTo>
                <a:lnTo>
                  <a:pt x="869" y="2554"/>
                </a:lnTo>
                <a:lnTo>
                  <a:pt x="860" y="2496"/>
                </a:lnTo>
                <a:lnTo>
                  <a:pt x="854" y="2458"/>
                </a:lnTo>
                <a:lnTo>
                  <a:pt x="854" y="2458"/>
                </a:lnTo>
                <a:lnTo>
                  <a:pt x="822" y="2277"/>
                </a:lnTo>
                <a:lnTo>
                  <a:pt x="796" y="2116"/>
                </a:lnTo>
                <a:lnTo>
                  <a:pt x="796" y="2116"/>
                </a:lnTo>
                <a:lnTo>
                  <a:pt x="792" y="2097"/>
                </a:lnTo>
                <a:lnTo>
                  <a:pt x="784" y="2066"/>
                </a:lnTo>
                <a:lnTo>
                  <a:pt x="772" y="2019"/>
                </a:lnTo>
                <a:lnTo>
                  <a:pt x="772" y="2019"/>
                </a:lnTo>
                <a:lnTo>
                  <a:pt x="771" y="1975"/>
                </a:lnTo>
                <a:lnTo>
                  <a:pt x="771" y="1943"/>
                </a:lnTo>
                <a:lnTo>
                  <a:pt x="769" y="1931"/>
                </a:lnTo>
                <a:lnTo>
                  <a:pt x="767" y="1923"/>
                </a:lnTo>
                <a:lnTo>
                  <a:pt x="767" y="1923"/>
                </a:lnTo>
                <a:lnTo>
                  <a:pt x="766" y="1911"/>
                </a:lnTo>
                <a:lnTo>
                  <a:pt x="767" y="1887"/>
                </a:lnTo>
                <a:lnTo>
                  <a:pt x="772" y="1815"/>
                </a:lnTo>
                <a:lnTo>
                  <a:pt x="782" y="1717"/>
                </a:lnTo>
                <a:lnTo>
                  <a:pt x="719" y="1510"/>
                </a:lnTo>
                <a:lnTo>
                  <a:pt x="719" y="1510"/>
                </a:lnTo>
                <a:lnTo>
                  <a:pt x="721" y="1513"/>
                </a:lnTo>
                <a:lnTo>
                  <a:pt x="722" y="1516"/>
                </a:lnTo>
                <a:lnTo>
                  <a:pt x="724" y="1518"/>
                </a:lnTo>
                <a:lnTo>
                  <a:pt x="727" y="1516"/>
                </a:lnTo>
                <a:lnTo>
                  <a:pt x="731" y="1515"/>
                </a:lnTo>
                <a:lnTo>
                  <a:pt x="734" y="1506"/>
                </a:lnTo>
                <a:lnTo>
                  <a:pt x="739" y="1495"/>
                </a:lnTo>
                <a:lnTo>
                  <a:pt x="739" y="1495"/>
                </a:lnTo>
                <a:lnTo>
                  <a:pt x="746" y="1468"/>
                </a:lnTo>
                <a:lnTo>
                  <a:pt x="749" y="1441"/>
                </a:lnTo>
                <a:lnTo>
                  <a:pt x="749" y="1431"/>
                </a:lnTo>
                <a:lnTo>
                  <a:pt x="747" y="1422"/>
                </a:lnTo>
                <a:lnTo>
                  <a:pt x="746" y="1415"/>
                </a:lnTo>
                <a:lnTo>
                  <a:pt x="742" y="1408"/>
                </a:lnTo>
                <a:lnTo>
                  <a:pt x="742" y="1408"/>
                </a:lnTo>
                <a:lnTo>
                  <a:pt x="732" y="1400"/>
                </a:lnTo>
                <a:lnTo>
                  <a:pt x="721" y="1390"/>
                </a:lnTo>
                <a:lnTo>
                  <a:pt x="704" y="1380"/>
                </a:lnTo>
                <a:lnTo>
                  <a:pt x="671" y="1159"/>
                </a:lnTo>
                <a:lnTo>
                  <a:pt x="633" y="1058"/>
                </a:lnTo>
                <a:lnTo>
                  <a:pt x="628" y="971"/>
                </a:lnTo>
                <a:lnTo>
                  <a:pt x="628" y="971"/>
                </a:lnTo>
                <a:lnTo>
                  <a:pt x="633" y="970"/>
                </a:lnTo>
                <a:lnTo>
                  <a:pt x="639" y="968"/>
                </a:lnTo>
                <a:lnTo>
                  <a:pt x="646" y="965"/>
                </a:lnTo>
                <a:lnTo>
                  <a:pt x="651" y="960"/>
                </a:lnTo>
                <a:lnTo>
                  <a:pt x="656" y="952"/>
                </a:lnTo>
                <a:lnTo>
                  <a:pt x="658" y="942"/>
                </a:lnTo>
                <a:lnTo>
                  <a:pt x="656" y="928"/>
                </a:lnTo>
                <a:lnTo>
                  <a:pt x="656" y="928"/>
                </a:lnTo>
                <a:lnTo>
                  <a:pt x="651" y="900"/>
                </a:lnTo>
                <a:lnTo>
                  <a:pt x="651" y="878"/>
                </a:lnTo>
                <a:lnTo>
                  <a:pt x="651" y="865"/>
                </a:lnTo>
                <a:lnTo>
                  <a:pt x="651" y="860"/>
                </a:lnTo>
                <a:lnTo>
                  <a:pt x="651" y="860"/>
                </a:lnTo>
                <a:lnTo>
                  <a:pt x="658" y="854"/>
                </a:lnTo>
                <a:lnTo>
                  <a:pt x="673" y="834"/>
                </a:lnTo>
                <a:lnTo>
                  <a:pt x="681" y="820"/>
                </a:lnTo>
                <a:lnTo>
                  <a:pt x="688" y="805"/>
                </a:lnTo>
                <a:lnTo>
                  <a:pt x="693" y="790"/>
                </a:lnTo>
                <a:lnTo>
                  <a:pt x="694" y="774"/>
                </a:lnTo>
                <a:lnTo>
                  <a:pt x="694" y="774"/>
                </a:lnTo>
                <a:lnTo>
                  <a:pt x="696" y="742"/>
                </a:lnTo>
                <a:lnTo>
                  <a:pt x="696" y="711"/>
                </a:lnTo>
                <a:lnTo>
                  <a:pt x="696" y="696"/>
                </a:lnTo>
                <a:lnTo>
                  <a:pt x="694" y="682"/>
                </a:lnTo>
                <a:lnTo>
                  <a:pt x="691" y="671"/>
                </a:lnTo>
                <a:lnTo>
                  <a:pt x="686" y="659"/>
                </a:lnTo>
                <a:lnTo>
                  <a:pt x="686" y="659"/>
                </a:lnTo>
                <a:lnTo>
                  <a:pt x="671" y="636"/>
                </a:lnTo>
                <a:lnTo>
                  <a:pt x="654" y="616"/>
                </a:lnTo>
                <a:lnTo>
                  <a:pt x="646" y="608"/>
                </a:lnTo>
                <a:lnTo>
                  <a:pt x="638" y="601"/>
                </a:lnTo>
                <a:lnTo>
                  <a:pt x="629" y="598"/>
                </a:lnTo>
                <a:lnTo>
                  <a:pt x="623" y="596"/>
                </a:lnTo>
                <a:lnTo>
                  <a:pt x="623" y="596"/>
                </a:lnTo>
                <a:lnTo>
                  <a:pt x="613" y="596"/>
                </a:lnTo>
                <a:lnTo>
                  <a:pt x="608" y="598"/>
                </a:lnTo>
                <a:lnTo>
                  <a:pt x="604" y="601"/>
                </a:lnTo>
                <a:lnTo>
                  <a:pt x="603" y="606"/>
                </a:lnTo>
                <a:lnTo>
                  <a:pt x="598" y="621"/>
                </a:lnTo>
                <a:lnTo>
                  <a:pt x="598" y="621"/>
                </a:lnTo>
                <a:lnTo>
                  <a:pt x="599" y="616"/>
                </a:lnTo>
                <a:lnTo>
                  <a:pt x="598" y="606"/>
                </a:lnTo>
                <a:lnTo>
                  <a:pt x="596" y="598"/>
                </a:lnTo>
                <a:lnTo>
                  <a:pt x="593" y="589"/>
                </a:lnTo>
                <a:lnTo>
                  <a:pt x="586" y="578"/>
                </a:lnTo>
                <a:lnTo>
                  <a:pt x="580" y="568"/>
                </a:lnTo>
                <a:lnTo>
                  <a:pt x="580" y="568"/>
                </a:lnTo>
                <a:lnTo>
                  <a:pt x="570" y="556"/>
                </a:lnTo>
                <a:lnTo>
                  <a:pt x="558" y="546"/>
                </a:lnTo>
                <a:lnTo>
                  <a:pt x="546" y="538"/>
                </a:lnTo>
                <a:lnTo>
                  <a:pt x="535" y="531"/>
                </a:lnTo>
                <a:lnTo>
                  <a:pt x="515" y="523"/>
                </a:lnTo>
                <a:lnTo>
                  <a:pt x="506" y="520"/>
                </a:lnTo>
                <a:lnTo>
                  <a:pt x="541" y="472"/>
                </a:lnTo>
                <a:lnTo>
                  <a:pt x="541" y="472"/>
                </a:lnTo>
                <a:lnTo>
                  <a:pt x="560" y="465"/>
                </a:lnTo>
                <a:lnTo>
                  <a:pt x="599" y="453"/>
                </a:lnTo>
                <a:lnTo>
                  <a:pt x="623" y="445"/>
                </a:lnTo>
                <a:lnTo>
                  <a:pt x="641" y="437"/>
                </a:lnTo>
                <a:lnTo>
                  <a:pt x="656" y="430"/>
                </a:lnTo>
                <a:lnTo>
                  <a:pt x="659" y="427"/>
                </a:lnTo>
                <a:lnTo>
                  <a:pt x="661" y="423"/>
                </a:lnTo>
                <a:lnTo>
                  <a:pt x="661" y="423"/>
                </a:lnTo>
                <a:lnTo>
                  <a:pt x="661" y="410"/>
                </a:lnTo>
                <a:lnTo>
                  <a:pt x="659" y="394"/>
                </a:lnTo>
                <a:lnTo>
                  <a:pt x="656" y="375"/>
                </a:lnTo>
                <a:lnTo>
                  <a:pt x="656" y="375"/>
                </a:lnTo>
                <a:lnTo>
                  <a:pt x="659" y="370"/>
                </a:lnTo>
                <a:lnTo>
                  <a:pt x="661" y="365"/>
                </a:lnTo>
                <a:lnTo>
                  <a:pt x="661" y="360"/>
                </a:lnTo>
                <a:lnTo>
                  <a:pt x="661" y="360"/>
                </a:lnTo>
                <a:lnTo>
                  <a:pt x="659" y="357"/>
                </a:lnTo>
                <a:lnTo>
                  <a:pt x="654" y="352"/>
                </a:lnTo>
                <a:lnTo>
                  <a:pt x="651" y="349"/>
                </a:lnTo>
                <a:lnTo>
                  <a:pt x="651" y="347"/>
                </a:lnTo>
                <a:lnTo>
                  <a:pt x="651" y="345"/>
                </a:lnTo>
                <a:lnTo>
                  <a:pt x="651" y="345"/>
                </a:lnTo>
                <a:lnTo>
                  <a:pt x="663" y="335"/>
                </a:lnTo>
                <a:lnTo>
                  <a:pt x="668" y="330"/>
                </a:lnTo>
                <a:lnTo>
                  <a:pt x="671" y="327"/>
                </a:lnTo>
                <a:lnTo>
                  <a:pt x="671" y="327"/>
                </a:lnTo>
                <a:lnTo>
                  <a:pt x="661" y="294"/>
                </a:lnTo>
                <a:lnTo>
                  <a:pt x="661" y="294"/>
                </a:lnTo>
                <a:lnTo>
                  <a:pt x="671" y="286"/>
                </a:lnTo>
                <a:lnTo>
                  <a:pt x="678" y="277"/>
                </a:lnTo>
                <a:lnTo>
                  <a:pt x="679" y="274"/>
                </a:lnTo>
                <a:lnTo>
                  <a:pt x="681" y="269"/>
                </a:lnTo>
                <a:lnTo>
                  <a:pt x="681" y="269"/>
                </a:lnTo>
                <a:lnTo>
                  <a:pt x="679" y="266"/>
                </a:lnTo>
                <a:lnTo>
                  <a:pt x="676" y="259"/>
                </a:lnTo>
                <a:lnTo>
                  <a:pt x="668" y="247"/>
                </a:lnTo>
                <a:lnTo>
                  <a:pt x="659" y="232"/>
                </a:lnTo>
                <a:lnTo>
                  <a:pt x="654" y="226"/>
                </a:lnTo>
                <a:lnTo>
                  <a:pt x="651" y="216"/>
                </a:lnTo>
                <a:lnTo>
                  <a:pt x="651" y="216"/>
                </a:lnTo>
                <a:lnTo>
                  <a:pt x="649" y="209"/>
                </a:lnTo>
                <a:lnTo>
                  <a:pt x="649" y="203"/>
                </a:lnTo>
                <a:lnTo>
                  <a:pt x="649" y="193"/>
                </a:lnTo>
                <a:lnTo>
                  <a:pt x="651" y="179"/>
                </a:lnTo>
                <a:lnTo>
                  <a:pt x="649" y="169"/>
                </a:lnTo>
                <a:lnTo>
                  <a:pt x="646" y="154"/>
                </a:lnTo>
                <a:lnTo>
                  <a:pt x="646" y="154"/>
                </a:lnTo>
                <a:lnTo>
                  <a:pt x="638" y="106"/>
                </a:lnTo>
                <a:lnTo>
                  <a:pt x="634" y="95"/>
                </a:lnTo>
                <a:lnTo>
                  <a:pt x="631" y="90"/>
                </a:lnTo>
                <a:lnTo>
                  <a:pt x="628" y="86"/>
                </a:lnTo>
                <a:lnTo>
                  <a:pt x="628" y="86"/>
                </a:lnTo>
                <a:lnTo>
                  <a:pt x="616" y="76"/>
                </a:lnTo>
                <a:lnTo>
                  <a:pt x="601" y="61"/>
                </a:lnTo>
                <a:lnTo>
                  <a:pt x="593" y="55"/>
                </a:lnTo>
                <a:lnTo>
                  <a:pt x="583" y="48"/>
                </a:lnTo>
                <a:lnTo>
                  <a:pt x="571" y="45"/>
                </a:lnTo>
                <a:lnTo>
                  <a:pt x="560" y="43"/>
                </a:lnTo>
                <a:lnTo>
                  <a:pt x="560" y="43"/>
                </a:lnTo>
                <a:lnTo>
                  <a:pt x="536" y="41"/>
                </a:lnTo>
                <a:lnTo>
                  <a:pt x="515" y="38"/>
                </a:lnTo>
                <a:lnTo>
                  <a:pt x="493" y="33"/>
                </a:lnTo>
                <a:lnTo>
                  <a:pt x="468" y="20"/>
                </a:lnTo>
                <a:close/>
                <a:moveTo>
                  <a:pt x="501" y="2410"/>
                </a:moveTo>
                <a:lnTo>
                  <a:pt x="501" y="2410"/>
                </a:lnTo>
                <a:lnTo>
                  <a:pt x="505" y="2413"/>
                </a:lnTo>
                <a:lnTo>
                  <a:pt x="506" y="2421"/>
                </a:lnTo>
                <a:lnTo>
                  <a:pt x="515" y="2448"/>
                </a:lnTo>
                <a:lnTo>
                  <a:pt x="521" y="2478"/>
                </a:lnTo>
                <a:lnTo>
                  <a:pt x="526" y="2496"/>
                </a:lnTo>
                <a:lnTo>
                  <a:pt x="526" y="2496"/>
                </a:lnTo>
                <a:lnTo>
                  <a:pt x="531" y="2519"/>
                </a:lnTo>
                <a:lnTo>
                  <a:pt x="538" y="2564"/>
                </a:lnTo>
                <a:lnTo>
                  <a:pt x="550" y="2659"/>
                </a:lnTo>
                <a:lnTo>
                  <a:pt x="550" y="2659"/>
                </a:lnTo>
                <a:lnTo>
                  <a:pt x="551" y="2669"/>
                </a:lnTo>
                <a:lnTo>
                  <a:pt x="550" y="2679"/>
                </a:lnTo>
                <a:lnTo>
                  <a:pt x="545" y="2700"/>
                </a:lnTo>
                <a:lnTo>
                  <a:pt x="538" y="2724"/>
                </a:lnTo>
                <a:lnTo>
                  <a:pt x="530" y="2747"/>
                </a:lnTo>
                <a:lnTo>
                  <a:pt x="520" y="2768"/>
                </a:lnTo>
                <a:lnTo>
                  <a:pt x="510" y="2785"/>
                </a:lnTo>
                <a:lnTo>
                  <a:pt x="503" y="2798"/>
                </a:lnTo>
                <a:lnTo>
                  <a:pt x="496" y="2803"/>
                </a:lnTo>
                <a:lnTo>
                  <a:pt x="496" y="2803"/>
                </a:lnTo>
                <a:lnTo>
                  <a:pt x="495" y="2803"/>
                </a:lnTo>
                <a:lnTo>
                  <a:pt x="491" y="2802"/>
                </a:lnTo>
                <a:lnTo>
                  <a:pt x="485" y="2793"/>
                </a:lnTo>
                <a:lnTo>
                  <a:pt x="467" y="2767"/>
                </a:lnTo>
                <a:lnTo>
                  <a:pt x="452" y="2738"/>
                </a:lnTo>
                <a:lnTo>
                  <a:pt x="445" y="2727"/>
                </a:lnTo>
                <a:lnTo>
                  <a:pt x="445" y="2727"/>
                </a:lnTo>
                <a:lnTo>
                  <a:pt x="442" y="2694"/>
                </a:lnTo>
                <a:lnTo>
                  <a:pt x="438" y="2667"/>
                </a:lnTo>
                <a:lnTo>
                  <a:pt x="440" y="2649"/>
                </a:lnTo>
                <a:lnTo>
                  <a:pt x="440" y="2649"/>
                </a:lnTo>
                <a:lnTo>
                  <a:pt x="470" y="2524"/>
                </a:lnTo>
                <a:lnTo>
                  <a:pt x="490" y="2445"/>
                </a:lnTo>
                <a:lnTo>
                  <a:pt x="498" y="2418"/>
                </a:lnTo>
                <a:lnTo>
                  <a:pt x="501" y="2410"/>
                </a:lnTo>
                <a:lnTo>
                  <a:pt x="501" y="24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8234234" y="2751492"/>
            <a:ext cx="896938" cy="1670050"/>
          </a:xfrm>
          <a:custGeom>
            <a:avLst/>
            <a:gdLst>
              <a:gd name="T0" fmla="*/ 106 w 565"/>
              <a:gd name="T1" fmla="*/ 726 h 1052"/>
              <a:gd name="T2" fmla="*/ 98 w 565"/>
              <a:gd name="T3" fmla="*/ 744 h 1052"/>
              <a:gd name="T4" fmla="*/ 113 w 565"/>
              <a:gd name="T5" fmla="*/ 820 h 1052"/>
              <a:gd name="T6" fmla="*/ 132 w 565"/>
              <a:gd name="T7" fmla="*/ 841 h 1052"/>
              <a:gd name="T8" fmla="*/ 156 w 565"/>
              <a:gd name="T9" fmla="*/ 950 h 1052"/>
              <a:gd name="T10" fmla="*/ 102 w 565"/>
              <a:gd name="T11" fmla="*/ 1021 h 1052"/>
              <a:gd name="T12" fmla="*/ 108 w 565"/>
              <a:gd name="T13" fmla="*/ 1039 h 1052"/>
              <a:gd name="T14" fmla="*/ 136 w 565"/>
              <a:gd name="T15" fmla="*/ 1042 h 1052"/>
              <a:gd name="T16" fmla="*/ 173 w 565"/>
              <a:gd name="T17" fmla="*/ 1015 h 1052"/>
              <a:gd name="T18" fmla="*/ 201 w 565"/>
              <a:gd name="T19" fmla="*/ 994 h 1052"/>
              <a:gd name="T20" fmla="*/ 218 w 565"/>
              <a:gd name="T21" fmla="*/ 944 h 1052"/>
              <a:gd name="T22" fmla="*/ 193 w 565"/>
              <a:gd name="T23" fmla="*/ 909 h 1052"/>
              <a:gd name="T24" fmla="*/ 189 w 565"/>
              <a:gd name="T25" fmla="*/ 847 h 1052"/>
              <a:gd name="T26" fmla="*/ 216 w 565"/>
              <a:gd name="T27" fmla="*/ 812 h 1052"/>
              <a:gd name="T28" fmla="*/ 235 w 565"/>
              <a:gd name="T29" fmla="*/ 686 h 1052"/>
              <a:gd name="T30" fmla="*/ 240 w 565"/>
              <a:gd name="T31" fmla="*/ 783 h 1052"/>
              <a:gd name="T32" fmla="*/ 251 w 565"/>
              <a:gd name="T33" fmla="*/ 849 h 1052"/>
              <a:gd name="T34" fmla="*/ 261 w 565"/>
              <a:gd name="T35" fmla="*/ 859 h 1052"/>
              <a:gd name="T36" fmla="*/ 254 w 565"/>
              <a:gd name="T37" fmla="*/ 964 h 1052"/>
              <a:gd name="T38" fmla="*/ 234 w 565"/>
              <a:gd name="T39" fmla="*/ 980 h 1052"/>
              <a:gd name="T40" fmla="*/ 216 w 565"/>
              <a:gd name="T41" fmla="*/ 1029 h 1052"/>
              <a:gd name="T42" fmla="*/ 204 w 565"/>
              <a:gd name="T43" fmla="*/ 1040 h 1052"/>
              <a:gd name="T44" fmla="*/ 221 w 565"/>
              <a:gd name="T45" fmla="*/ 1051 h 1052"/>
              <a:gd name="T46" fmla="*/ 259 w 565"/>
              <a:gd name="T47" fmla="*/ 1049 h 1052"/>
              <a:gd name="T48" fmla="*/ 301 w 565"/>
              <a:gd name="T49" fmla="*/ 1039 h 1052"/>
              <a:gd name="T50" fmla="*/ 307 w 565"/>
              <a:gd name="T51" fmla="*/ 993 h 1052"/>
              <a:gd name="T52" fmla="*/ 295 w 565"/>
              <a:gd name="T53" fmla="*/ 958 h 1052"/>
              <a:gd name="T54" fmla="*/ 339 w 565"/>
              <a:gd name="T55" fmla="*/ 848 h 1052"/>
              <a:gd name="T56" fmla="*/ 385 w 565"/>
              <a:gd name="T57" fmla="*/ 669 h 1052"/>
              <a:gd name="T58" fmla="*/ 422 w 565"/>
              <a:gd name="T59" fmla="*/ 535 h 1052"/>
              <a:gd name="T60" fmla="*/ 457 w 565"/>
              <a:gd name="T61" fmla="*/ 521 h 1052"/>
              <a:gd name="T62" fmla="*/ 442 w 565"/>
              <a:gd name="T63" fmla="*/ 418 h 1052"/>
              <a:gd name="T64" fmla="*/ 423 w 565"/>
              <a:gd name="T65" fmla="*/ 394 h 1052"/>
              <a:gd name="T66" fmla="*/ 417 w 565"/>
              <a:gd name="T67" fmla="*/ 387 h 1052"/>
              <a:gd name="T68" fmla="*/ 432 w 565"/>
              <a:gd name="T69" fmla="*/ 298 h 1052"/>
              <a:gd name="T70" fmla="*/ 475 w 565"/>
              <a:gd name="T71" fmla="*/ 285 h 1052"/>
              <a:gd name="T72" fmla="*/ 504 w 565"/>
              <a:gd name="T73" fmla="*/ 214 h 1052"/>
              <a:gd name="T74" fmla="*/ 558 w 565"/>
              <a:gd name="T75" fmla="*/ 147 h 1052"/>
              <a:gd name="T76" fmla="*/ 423 w 565"/>
              <a:gd name="T77" fmla="*/ 42 h 1052"/>
              <a:gd name="T78" fmla="*/ 90 w 565"/>
              <a:gd name="T79" fmla="*/ 42 h 1052"/>
              <a:gd name="T80" fmla="*/ 42 w 565"/>
              <a:gd name="T81" fmla="*/ 97 h 1052"/>
              <a:gd name="T82" fmla="*/ 11 w 565"/>
              <a:gd name="T83" fmla="*/ 157 h 1052"/>
              <a:gd name="T84" fmla="*/ 25 w 565"/>
              <a:gd name="T85" fmla="*/ 239 h 1052"/>
              <a:gd name="T86" fmla="*/ 84 w 565"/>
              <a:gd name="T87" fmla="*/ 256 h 1052"/>
              <a:gd name="T88" fmla="*/ 94 w 565"/>
              <a:gd name="T89" fmla="*/ 289 h 1052"/>
              <a:gd name="T90" fmla="*/ 84 w 565"/>
              <a:gd name="T91" fmla="*/ 384 h 1052"/>
              <a:gd name="T92" fmla="*/ 73 w 565"/>
              <a:gd name="T93" fmla="*/ 485 h 1052"/>
              <a:gd name="T94" fmla="*/ 56 w 565"/>
              <a:gd name="T95" fmla="*/ 584 h 1052"/>
              <a:gd name="T96" fmla="*/ 63 w 565"/>
              <a:gd name="T97" fmla="*/ 622 h 1052"/>
              <a:gd name="T98" fmla="*/ 63 w 565"/>
              <a:gd name="T99" fmla="*/ 630 h 1052"/>
              <a:gd name="T100" fmla="*/ 74 w 565"/>
              <a:gd name="T101" fmla="*/ 641 h 1052"/>
              <a:gd name="T102" fmla="*/ 89 w 565"/>
              <a:gd name="T103" fmla="*/ 640 h 1052"/>
              <a:gd name="T104" fmla="*/ 99 w 565"/>
              <a:gd name="T105" fmla="*/ 639 h 1052"/>
              <a:gd name="T106" fmla="*/ 98 w 565"/>
              <a:gd name="T107" fmla="*/ 622 h 1052"/>
              <a:gd name="T108" fmla="*/ 100 w 565"/>
              <a:gd name="T109" fmla="*/ 611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5" h="1052">
                <a:moveTo>
                  <a:pt x="118" y="562"/>
                </a:moveTo>
                <a:lnTo>
                  <a:pt x="108" y="683"/>
                </a:lnTo>
                <a:lnTo>
                  <a:pt x="108" y="725"/>
                </a:lnTo>
                <a:lnTo>
                  <a:pt x="108" y="725"/>
                </a:lnTo>
                <a:lnTo>
                  <a:pt x="106" y="726"/>
                </a:lnTo>
                <a:lnTo>
                  <a:pt x="103" y="727"/>
                </a:lnTo>
                <a:lnTo>
                  <a:pt x="101" y="730"/>
                </a:lnTo>
                <a:lnTo>
                  <a:pt x="99" y="733"/>
                </a:lnTo>
                <a:lnTo>
                  <a:pt x="98" y="737"/>
                </a:lnTo>
                <a:lnTo>
                  <a:pt x="98" y="744"/>
                </a:lnTo>
                <a:lnTo>
                  <a:pt x="100" y="752"/>
                </a:lnTo>
                <a:lnTo>
                  <a:pt x="100" y="752"/>
                </a:lnTo>
                <a:lnTo>
                  <a:pt x="111" y="785"/>
                </a:lnTo>
                <a:lnTo>
                  <a:pt x="116" y="802"/>
                </a:lnTo>
                <a:lnTo>
                  <a:pt x="113" y="820"/>
                </a:lnTo>
                <a:lnTo>
                  <a:pt x="113" y="820"/>
                </a:lnTo>
                <a:lnTo>
                  <a:pt x="127" y="822"/>
                </a:lnTo>
                <a:lnTo>
                  <a:pt x="127" y="822"/>
                </a:lnTo>
                <a:lnTo>
                  <a:pt x="129" y="828"/>
                </a:lnTo>
                <a:lnTo>
                  <a:pt x="132" y="841"/>
                </a:lnTo>
                <a:lnTo>
                  <a:pt x="141" y="880"/>
                </a:lnTo>
                <a:lnTo>
                  <a:pt x="151" y="922"/>
                </a:lnTo>
                <a:lnTo>
                  <a:pt x="156" y="944"/>
                </a:lnTo>
                <a:lnTo>
                  <a:pt x="156" y="944"/>
                </a:lnTo>
                <a:lnTo>
                  <a:pt x="156" y="950"/>
                </a:lnTo>
                <a:lnTo>
                  <a:pt x="154" y="953"/>
                </a:lnTo>
                <a:lnTo>
                  <a:pt x="150" y="957"/>
                </a:lnTo>
                <a:lnTo>
                  <a:pt x="150" y="957"/>
                </a:lnTo>
                <a:lnTo>
                  <a:pt x="127" y="988"/>
                </a:lnTo>
                <a:lnTo>
                  <a:pt x="102" y="1021"/>
                </a:lnTo>
                <a:lnTo>
                  <a:pt x="102" y="1021"/>
                </a:lnTo>
                <a:lnTo>
                  <a:pt x="101" y="1026"/>
                </a:lnTo>
                <a:lnTo>
                  <a:pt x="101" y="1029"/>
                </a:lnTo>
                <a:lnTo>
                  <a:pt x="103" y="1034"/>
                </a:lnTo>
                <a:lnTo>
                  <a:pt x="108" y="1039"/>
                </a:lnTo>
                <a:lnTo>
                  <a:pt x="108" y="1039"/>
                </a:lnTo>
                <a:lnTo>
                  <a:pt x="112" y="1041"/>
                </a:lnTo>
                <a:lnTo>
                  <a:pt x="119" y="1042"/>
                </a:lnTo>
                <a:lnTo>
                  <a:pt x="128" y="1042"/>
                </a:lnTo>
                <a:lnTo>
                  <a:pt x="136" y="1042"/>
                </a:lnTo>
                <a:lnTo>
                  <a:pt x="153" y="1040"/>
                </a:lnTo>
                <a:lnTo>
                  <a:pt x="158" y="1038"/>
                </a:lnTo>
                <a:lnTo>
                  <a:pt x="160" y="1037"/>
                </a:lnTo>
                <a:lnTo>
                  <a:pt x="160" y="1037"/>
                </a:lnTo>
                <a:lnTo>
                  <a:pt x="173" y="1015"/>
                </a:lnTo>
                <a:lnTo>
                  <a:pt x="182" y="1000"/>
                </a:lnTo>
                <a:lnTo>
                  <a:pt x="182" y="1000"/>
                </a:lnTo>
                <a:lnTo>
                  <a:pt x="188" y="999"/>
                </a:lnTo>
                <a:lnTo>
                  <a:pt x="194" y="996"/>
                </a:lnTo>
                <a:lnTo>
                  <a:pt x="201" y="994"/>
                </a:lnTo>
                <a:lnTo>
                  <a:pt x="201" y="994"/>
                </a:lnTo>
                <a:lnTo>
                  <a:pt x="206" y="990"/>
                </a:lnTo>
                <a:lnTo>
                  <a:pt x="213" y="983"/>
                </a:lnTo>
                <a:lnTo>
                  <a:pt x="218" y="975"/>
                </a:lnTo>
                <a:lnTo>
                  <a:pt x="218" y="944"/>
                </a:lnTo>
                <a:lnTo>
                  <a:pt x="203" y="925"/>
                </a:lnTo>
                <a:lnTo>
                  <a:pt x="203" y="925"/>
                </a:lnTo>
                <a:lnTo>
                  <a:pt x="197" y="918"/>
                </a:lnTo>
                <a:lnTo>
                  <a:pt x="194" y="914"/>
                </a:lnTo>
                <a:lnTo>
                  <a:pt x="193" y="909"/>
                </a:lnTo>
                <a:lnTo>
                  <a:pt x="193" y="909"/>
                </a:lnTo>
                <a:lnTo>
                  <a:pt x="190" y="878"/>
                </a:lnTo>
                <a:lnTo>
                  <a:pt x="189" y="857"/>
                </a:lnTo>
                <a:lnTo>
                  <a:pt x="189" y="850"/>
                </a:lnTo>
                <a:lnTo>
                  <a:pt x="189" y="847"/>
                </a:lnTo>
                <a:lnTo>
                  <a:pt x="189" y="847"/>
                </a:lnTo>
                <a:lnTo>
                  <a:pt x="202" y="831"/>
                </a:lnTo>
                <a:lnTo>
                  <a:pt x="211" y="821"/>
                </a:lnTo>
                <a:lnTo>
                  <a:pt x="216" y="812"/>
                </a:lnTo>
                <a:lnTo>
                  <a:pt x="216" y="812"/>
                </a:lnTo>
                <a:lnTo>
                  <a:pt x="217" y="807"/>
                </a:lnTo>
                <a:lnTo>
                  <a:pt x="218" y="798"/>
                </a:lnTo>
                <a:lnTo>
                  <a:pt x="218" y="774"/>
                </a:lnTo>
                <a:lnTo>
                  <a:pt x="216" y="744"/>
                </a:lnTo>
                <a:lnTo>
                  <a:pt x="235" y="686"/>
                </a:lnTo>
                <a:lnTo>
                  <a:pt x="235" y="686"/>
                </a:lnTo>
                <a:lnTo>
                  <a:pt x="236" y="732"/>
                </a:lnTo>
                <a:lnTo>
                  <a:pt x="237" y="765"/>
                </a:lnTo>
                <a:lnTo>
                  <a:pt x="238" y="776"/>
                </a:lnTo>
                <a:lnTo>
                  <a:pt x="240" y="783"/>
                </a:lnTo>
                <a:lnTo>
                  <a:pt x="240" y="783"/>
                </a:lnTo>
                <a:lnTo>
                  <a:pt x="243" y="795"/>
                </a:lnTo>
                <a:lnTo>
                  <a:pt x="246" y="817"/>
                </a:lnTo>
                <a:lnTo>
                  <a:pt x="251" y="849"/>
                </a:lnTo>
                <a:lnTo>
                  <a:pt x="251" y="849"/>
                </a:lnTo>
                <a:lnTo>
                  <a:pt x="251" y="851"/>
                </a:lnTo>
                <a:lnTo>
                  <a:pt x="252" y="852"/>
                </a:lnTo>
                <a:lnTo>
                  <a:pt x="255" y="856"/>
                </a:lnTo>
                <a:lnTo>
                  <a:pt x="261" y="859"/>
                </a:lnTo>
                <a:lnTo>
                  <a:pt x="261" y="859"/>
                </a:lnTo>
                <a:lnTo>
                  <a:pt x="261" y="905"/>
                </a:lnTo>
                <a:lnTo>
                  <a:pt x="260" y="937"/>
                </a:lnTo>
                <a:lnTo>
                  <a:pt x="259" y="954"/>
                </a:lnTo>
                <a:lnTo>
                  <a:pt x="259" y="954"/>
                </a:lnTo>
                <a:lnTo>
                  <a:pt x="254" y="964"/>
                </a:lnTo>
                <a:lnTo>
                  <a:pt x="251" y="971"/>
                </a:lnTo>
                <a:lnTo>
                  <a:pt x="251" y="971"/>
                </a:lnTo>
                <a:lnTo>
                  <a:pt x="242" y="975"/>
                </a:lnTo>
                <a:lnTo>
                  <a:pt x="236" y="979"/>
                </a:lnTo>
                <a:lnTo>
                  <a:pt x="234" y="980"/>
                </a:lnTo>
                <a:lnTo>
                  <a:pt x="235" y="981"/>
                </a:lnTo>
                <a:lnTo>
                  <a:pt x="235" y="981"/>
                </a:lnTo>
                <a:lnTo>
                  <a:pt x="240" y="984"/>
                </a:lnTo>
                <a:lnTo>
                  <a:pt x="243" y="986"/>
                </a:lnTo>
                <a:lnTo>
                  <a:pt x="216" y="1029"/>
                </a:lnTo>
                <a:lnTo>
                  <a:pt x="216" y="1029"/>
                </a:lnTo>
                <a:lnTo>
                  <a:pt x="213" y="1030"/>
                </a:lnTo>
                <a:lnTo>
                  <a:pt x="207" y="1034"/>
                </a:lnTo>
                <a:lnTo>
                  <a:pt x="205" y="1037"/>
                </a:lnTo>
                <a:lnTo>
                  <a:pt x="204" y="1040"/>
                </a:lnTo>
                <a:lnTo>
                  <a:pt x="205" y="1043"/>
                </a:lnTo>
                <a:lnTo>
                  <a:pt x="208" y="1047"/>
                </a:lnTo>
                <a:lnTo>
                  <a:pt x="208" y="1047"/>
                </a:lnTo>
                <a:lnTo>
                  <a:pt x="214" y="1050"/>
                </a:lnTo>
                <a:lnTo>
                  <a:pt x="221" y="1051"/>
                </a:lnTo>
                <a:lnTo>
                  <a:pt x="228" y="1052"/>
                </a:lnTo>
                <a:lnTo>
                  <a:pt x="235" y="1052"/>
                </a:lnTo>
                <a:lnTo>
                  <a:pt x="250" y="1051"/>
                </a:lnTo>
                <a:lnTo>
                  <a:pt x="259" y="1049"/>
                </a:lnTo>
                <a:lnTo>
                  <a:pt x="259" y="1049"/>
                </a:lnTo>
                <a:lnTo>
                  <a:pt x="282" y="1044"/>
                </a:lnTo>
                <a:lnTo>
                  <a:pt x="294" y="1041"/>
                </a:lnTo>
                <a:lnTo>
                  <a:pt x="299" y="1040"/>
                </a:lnTo>
                <a:lnTo>
                  <a:pt x="301" y="1039"/>
                </a:lnTo>
                <a:lnTo>
                  <a:pt x="301" y="1039"/>
                </a:lnTo>
                <a:lnTo>
                  <a:pt x="302" y="1027"/>
                </a:lnTo>
                <a:lnTo>
                  <a:pt x="303" y="1010"/>
                </a:lnTo>
                <a:lnTo>
                  <a:pt x="303" y="1010"/>
                </a:lnTo>
                <a:lnTo>
                  <a:pt x="305" y="998"/>
                </a:lnTo>
                <a:lnTo>
                  <a:pt x="307" y="993"/>
                </a:lnTo>
                <a:lnTo>
                  <a:pt x="305" y="989"/>
                </a:lnTo>
                <a:lnTo>
                  <a:pt x="305" y="989"/>
                </a:lnTo>
                <a:lnTo>
                  <a:pt x="295" y="965"/>
                </a:lnTo>
                <a:lnTo>
                  <a:pt x="295" y="965"/>
                </a:lnTo>
                <a:lnTo>
                  <a:pt x="295" y="958"/>
                </a:lnTo>
                <a:lnTo>
                  <a:pt x="295" y="947"/>
                </a:lnTo>
                <a:lnTo>
                  <a:pt x="298" y="934"/>
                </a:lnTo>
                <a:lnTo>
                  <a:pt x="327" y="849"/>
                </a:lnTo>
                <a:lnTo>
                  <a:pt x="327" y="849"/>
                </a:lnTo>
                <a:lnTo>
                  <a:pt x="339" y="848"/>
                </a:lnTo>
                <a:lnTo>
                  <a:pt x="347" y="848"/>
                </a:lnTo>
                <a:lnTo>
                  <a:pt x="351" y="847"/>
                </a:lnTo>
                <a:lnTo>
                  <a:pt x="351" y="847"/>
                </a:lnTo>
                <a:lnTo>
                  <a:pt x="356" y="675"/>
                </a:lnTo>
                <a:lnTo>
                  <a:pt x="385" y="669"/>
                </a:lnTo>
                <a:lnTo>
                  <a:pt x="371" y="551"/>
                </a:lnTo>
                <a:lnTo>
                  <a:pt x="371" y="551"/>
                </a:lnTo>
                <a:lnTo>
                  <a:pt x="386" y="545"/>
                </a:lnTo>
                <a:lnTo>
                  <a:pt x="401" y="541"/>
                </a:lnTo>
                <a:lnTo>
                  <a:pt x="422" y="535"/>
                </a:lnTo>
                <a:lnTo>
                  <a:pt x="422" y="535"/>
                </a:lnTo>
                <a:lnTo>
                  <a:pt x="433" y="533"/>
                </a:lnTo>
                <a:lnTo>
                  <a:pt x="442" y="529"/>
                </a:lnTo>
                <a:lnTo>
                  <a:pt x="451" y="525"/>
                </a:lnTo>
                <a:lnTo>
                  <a:pt x="457" y="521"/>
                </a:lnTo>
                <a:lnTo>
                  <a:pt x="466" y="514"/>
                </a:lnTo>
                <a:lnTo>
                  <a:pt x="470" y="512"/>
                </a:lnTo>
                <a:lnTo>
                  <a:pt x="470" y="512"/>
                </a:lnTo>
                <a:lnTo>
                  <a:pt x="454" y="456"/>
                </a:lnTo>
                <a:lnTo>
                  <a:pt x="442" y="418"/>
                </a:lnTo>
                <a:lnTo>
                  <a:pt x="437" y="406"/>
                </a:lnTo>
                <a:lnTo>
                  <a:pt x="435" y="401"/>
                </a:lnTo>
                <a:lnTo>
                  <a:pt x="427" y="401"/>
                </a:lnTo>
                <a:lnTo>
                  <a:pt x="427" y="401"/>
                </a:lnTo>
                <a:lnTo>
                  <a:pt x="423" y="394"/>
                </a:lnTo>
                <a:lnTo>
                  <a:pt x="420" y="390"/>
                </a:lnTo>
                <a:lnTo>
                  <a:pt x="419" y="388"/>
                </a:lnTo>
                <a:lnTo>
                  <a:pt x="419" y="388"/>
                </a:lnTo>
                <a:lnTo>
                  <a:pt x="419" y="387"/>
                </a:lnTo>
                <a:lnTo>
                  <a:pt x="417" y="387"/>
                </a:lnTo>
                <a:lnTo>
                  <a:pt x="413" y="386"/>
                </a:lnTo>
                <a:lnTo>
                  <a:pt x="406" y="384"/>
                </a:lnTo>
                <a:lnTo>
                  <a:pt x="393" y="297"/>
                </a:lnTo>
                <a:lnTo>
                  <a:pt x="393" y="297"/>
                </a:lnTo>
                <a:lnTo>
                  <a:pt x="432" y="298"/>
                </a:lnTo>
                <a:lnTo>
                  <a:pt x="458" y="297"/>
                </a:lnTo>
                <a:lnTo>
                  <a:pt x="468" y="296"/>
                </a:lnTo>
                <a:lnTo>
                  <a:pt x="472" y="295"/>
                </a:lnTo>
                <a:lnTo>
                  <a:pt x="472" y="295"/>
                </a:lnTo>
                <a:lnTo>
                  <a:pt x="475" y="285"/>
                </a:lnTo>
                <a:lnTo>
                  <a:pt x="481" y="266"/>
                </a:lnTo>
                <a:lnTo>
                  <a:pt x="485" y="254"/>
                </a:lnTo>
                <a:lnTo>
                  <a:pt x="491" y="240"/>
                </a:lnTo>
                <a:lnTo>
                  <a:pt x="496" y="227"/>
                </a:lnTo>
                <a:lnTo>
                  <a:pt x="504" y="214"/>
                </a:lnTo>
                <a:lnTo>
                  <a:pt x="504" y="214"/>
                </a:lnTo>
                <a:lnTo>
                  <a:pt x="512" y="200"/>
                </a:lnTo>
                <a:lnTo>
                  <a:pt x="522" y="187"/>
                </a:lnTo>
                <a:lnTo>
                  <a:pt x="542" y="163"/>
                </a:lnTo>
                <a:lnTo>
                  <a:pt x="558" y="147"/>
                </a:lnTo>
                <a:lnTo>
                  <a:pt x="565" y="140"/>
                </a:lnTo>
                <a:lnTo>
                  <a:pt x="565" y="140"/>
                </a:lnTo>
                <a:lnTo>
                  <a:pt x="448" y="61"/>
                </a:lnTo>
                <a:lnTo>
                  <a:pt x="448" y="61"/>
                </a:lnTo>
                <a:lnTo>
                  <a:pt x="423" y="42"/>
                </a:lnTo>
                <a:lnTo>
                  <a:pt x="399" y="21"/>
                </a:lnTo>
                <a:lnTo>
                  <a:pt x="375" y="0"/>
                </a:lnTo>
                <a:lnTo>
                  <a:pt x="94" y="34"/>
                </a:lnTo>
                <a:lnTo>
                  <a:pt x="94" y="34"/>
                </a:lnTo>
                <a:lnTo>
                  <a:pt x="90" y="42"/>
                </a:lnTo>
                <a:lnTo>
                  <a:pt x="77" y="59"/>
                </a:lnTo>
                <a:lnTo>
                  <a:pt x="60" y="81"/>
                </a:lnTo>
                <a:lnTo>
                  <a:pt x="51" y="90"/>
                </a:lnTo>
                <a:lnTo>
                  <a:pt x="42" y="97"/>
                </a:lnTo>
                <a:lnTo>
                  <a:pt x="42" y="97"/>
                </a:lnTo>
                <a:lnTo>
                  <a:pt x="25" y="109"/>
                </a:lnTo>
                <a:lnTo>
                  <a:pt x="12" y="116"/>
                </a:lnTo>
                <a:lnTo>
                  <a:pt x="0" y="124"/>
                </a:lnTo>
                <a:lnTo>
                  <a:pt x="0" y="124"/>
                </a:lnTo>
                <a:lnTo>
                  <a:pt x="11" y="157"/>
                </a:lnTo>
                <a:lnTo>
                  <a:pt x="19" y="183"/>
                </a:lnTo>
                <a:lnTo>
                  <a:pt x="23" y="206"/>
                </a:lnTo>
                <a:lnTo>
                  <a:pt x="23" y="206"/>
                </a:lnTo>
                <a:lnTo>
                  <a:pt x="25" y="222"/>
                </a:lnTo>
                <a:lnTo>
                  <a:pt x="25" y="239"/>
                </a:lnTo>
                <a:lnTo>
                  <a:pt x="23" y="256"/>
                </a:lnTo>
                <a:lnTo>
                  <a:pt x="23" y="256"/>
                </a:lnTo>
                <a:lnTo>
                  <a:pt x="49" y="256"/>
                </a:lnTo>
                <a:lnTo>
                  <a:pt x="84" y="256"/>
                </a:lnTo>
                <a:lnTo>
                  <a:pt x="84" y="256"/>
                </a:lnTo>
                <a:lnTo>
                  <a:pt x="94" y="256"/>
                </a:lnTo>
                <a:lnTo>
                  <a:pt x="103" y="258"/>
                </a:lnTo>
                <a:lnTo>
                  <a:pt x="113" y="260"/>
                </a:lnTo>
                <a:lnTo>
                  <a:pt x="94" y="289"/>
                </a:lnTo>
                <a:lnTo>
                  <a:pt x="94" y="289"/>
                </a:lnTo>
                <a:lnTo>
                  <a:pt x="91" y="335"/>
                </a:lnTo>
                <a:lnTo>
                  <a:pt x="88" y="368"/>
                </a:lnTo>
                <a:lnTo>
                  <a:pt x="86" y="379"/>
                </a:lnTo>
                <a:lnTo>
                  <a:pt x="84" y="384"/>
                </a:lnTo>
                <a:lnTo>
                  <a:pt x="84" y="384"/>
                </a:lnTo>
                <a:lnTo>
                  <a:pt x="82" y="391"/>
                </a:lnTo>
                <a:lnTo>
                  <a:pt x="81" y="403"/>
                </a:lnTo>
                <a:lnTo>
                  <a:pt x="78" y="437"/>
                </a:lnTo>
                <a:lnTo>
                  <a:pt x="73" y="485"/>
                </a:lnTo>
                <a:lnTo>
                  <a:pt x="73" y="485"/>
                </a:lnTo>
                <a:lnTo>
                  <a:pt x="64" y="524"/>
                </a:lnTo>
                <a:lnTo>
                  <a:pt x="55" y="564"/>
                </a:lnTo>
                <a:lnTo>
                  <a:pt x="55" y="564"/>
                </a:lnTo>
                <a:lnTo>
                  <a:pt x="55" y="571"/>
                </a:lnTo>
                <a:lnTo>
                  <a:pt x="56" y="584"/>
                </a:lnTo>
                <a:lnTo>
                  <a:pt x="58" y="603"/>
                </a:lnTo>
                <a:lnTo>
                  <a:pt x="63" y="609"/>
                </a:lnTo>
                <a:lnTo>
                  <a:pt x="63" y="609"/>
                </a:lnTo>
                <a:lnTo>
                  <a:pt x="63" y="615"/>
                </a:lnTo>
                <a:lnTo>
                  <a:pt x="63" y="622"/>
                </a:lnTo>
                <a:lnTo>
                  <a:pt x="63" y="622"/>
                </a:lnTo>
                <a:lnTo>
                  <a:pt x="62" y="626"/>
                </a:lnTo>
                <a:lnTo>
                  <a:pt x="62" y="628"/>
                </a:lnTo>
                <a:lnTo>
                  <a:pt x="63" y="630"/>
                </a:lnTo>
                <a:lnTo>
                  <a:pt x="63" y="630"/>
                </a:lnTo>
                <a:lnTo>
                  <a:pt x="67" y="635"/>
                </a:lnTo>
                <a:lnTo>
                  <a:pt x="69" y="638"/>
                </a:lnTo>
                <a:lnTo>
                  <a:pt x="69" y="638"/>
                </a:lnTo>
                <a:lnTo>
                  <a:pt x="70" y="640"/>
                </a:lnTo>
                <a:lnTo>
                  <a:pt x="74" y="641"/>
                </a:lnTo>
                <a:lnTo>
                  <a:pt x="81" y="644"/>
                </a:lnTo>
                <a:lnTo>
                  <a:pt x="81" y="644"/>
                </a:lnTo>
                <a:lnTo>
                  <a:pt x="86" y="642"/>
                </a:lnTo>
                <a:lnTo>
                  <a:pt x="88" y="641"/>
                </a:lnTo>
                <a:lnTo>
                  <a:pt x="89" y="640"/>
                </a:lnTo>
                <a:lnTo>
                  <a:pt x="89" y="640"/>
                </a:lnTo>
                <a:lnTo>
                  <a:pt x="91" y="640"/>
                </a:lnTo>
                <a:lnTo>
                  <a:pt x="94" y="640"/>
                </a:lnTo>
                <a:lnTo>
                  <a:pt x="98" y="640"/>
                </a:lnTo>
                <a:lnTo>
                  <a:pt x="99" y="639"/>
                </a:lnTo>
                <a:lnTo>
                  <a:pt x="100" y="638"/>
                </a:lnTo>
                <a:lnTo>
                  <a:pt x="100" y="638"/>
                </a:lnTo>
                <a:lnTo>
                  <a:pt x="100" y="633"/>
                </a:lnTo>
                <a:lnTo>
                  <a:pt x="99" y="629"/>
                </a:lnTo>
                <a:lnTo>
                  <a:pt x="98" y="622"/>
                </a:lnTo>
                <a:lnTo>
                  <a:pt x="98" y="622"/>
                </a:lnTo>
                <a:lnTo>
                  <a:pt x="98" y="617"/>
                </a:lnTo>
                <a:lnTo>
                  <a:pt x="99" y="613"/>
                </a:lnTo>
                <a:lnTo>
                  <a:pt x="100" y="611"/>
                </a:lnTo>
                <a:lnTo>
                  <a:pt x="100" y="611"/>
                </a:lnTo>
                <a:lnTo>
                  <a:pt x="103" y="612"/>
                </a:lnTo>
                <a:lnTo>
                  <a:pt x="106" y="611"/>
                </a:lnTo>
                <a:lnTo>
                  <a:pt x="118" y="5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6448110" y="2753924"/>
            <a:ext cx="845788" cy="1644258"/>
          </a:xfrm>
          <a:custGeom>
            <a:avLst/>
            <a:gdLst>
              <a:gd name="T0" fmla="*/ 50 w 715"/>
              <a:gd name="T1" fmla="*/ 173 h 1390"/>
              <a:gd name="T2" fmla="*/ 92 w 715"/>
              <a:gd name="T3" fmla="*/ 573 h 1390"/>
              <a:gd name="T4" fmla="*/ 73 w 715"/>
              <a:gd name="T5" fmla="*/ 835 h 1390"/>
              <a:gd name="T6" fmla="*/ 88 w 715"/>
              <a:gd name="T7" fmla="*/ 846 h 1390"/>
              <a:gd name="T8" fmla="*/ 108 w 715"/>
              <a:gd name="T9" fmla="*/ 844 h 1390"/>
              <a:gd name="T10" fmla="*/ 119 w 715"/>
              <a:gd name="T11" fmla="*/ 847 h 1390"/>
              <a:gd name="T12" fmla="*/ 123 w 715"/>
              <a:gd name="T13" fmla="*/ 826 h 1390"/>
              <a:gd name="T14" fmla="*/ 125 w 715"/>
              <a:gd name="T15" fmla="*/ 804 h 1390"/>
              <a:gd name="T16" fmla="*/ 135 w 715"/>
              <a:gd name="T17" fmla="*/ 897 h 1390"/>
              <a:gd name="T18" fmla="*/ 121 w 715"/>
              <a:gd name="T19" fmla="*/ 1233 h 1390"/>
              <a:gd name="T20" fmla="*/ 119 w 715"/>
              <a:gd name="T21" fmla="*/ 1286 h 1390"/>
              <a:gd name="T22" fmla="*/ 103 w 715"/>
              <a:gd name="T23" fmla="*/ 1315 h 1390"/>
              <a:gd name="T24" fmla="*/ 82 w 715"/>
              <a:gd name="T25" fmla="*/ 1347 h 1390"/>
              <a:gd name="T26" fmla="*/ 68 w 715"/>
              <a:gd name="T27" fmla="*/ 1384 h 1390"/>
              <a:gd name="T28" fmla="*/ 94 w 715"/>
              <a:gd name="T29" fmla="*/ 1390 h 1390"/>
              <a:gd name="T30" fmla="*/ 151 w 715"/>
              <a:gd name="T31" fmla="*/ 1379 h 1390"/>
              <a:gd name="T32" fmla="*/ 185 w 715"/>
              <a:gd name="T33" fmla="*/ 1375 h 1390"/>
              <a:gd name="T34" fmla="*/ 182 w 715"/>
              <a:gd name="T35" fmla="*/ 1305 h 1390"/>
              <a:gd name="T36" fmla="*/ 173 w 715"/>
              <a:gd name="T37" fmla="*/ 1257 h 1390"/>
              <a:gd name="T38" fmla="*/ 179 w 715"/>
              <a:gd name="T39" fmla="*/ 1201 h 1390"/>
              <a:gd name="T40" fmla="*/ 265 w 715"/>
              <a:gd name="T41" fmla="*/ 1065 h 1390"/>
              <a:gd name="T42" fmla="*/ 284 w 715"/>
              <a:gd name="T43" fmla="*/ 976 h 1390"/>
              <a:gd name="T44" fmla="*/ 304 w 715"/>
              <a:gd name="T45" fmla="*/ 898 h 1390"/>
              <a:gd name="T46" fmla="*/ 319 w 715"/>
              <a:gd name="T47" fmla="*/ 926 h 1390"/>
              <a:gd name="T48" fmla="*/ 351 w 715"/>
              <a:gd name="T49" fmla="*/ 1030 h 1390"/>
              <a:gd name="T50" fmla="*/ 372 w 715"/>
              <a:gd name="T51" fmla="*/ 1114 h 1390"/>
              <a:gd name="T52" fmla="*/ 391 w 715"/>
              <a:gd name="T53" fmla="*/ 1224 h 1390"/>
              <a:gd name="T54" fmla="*/ 386 w 715"/>
              <a:gd name="T55" fmla="*/ 1259 h 1390"/>
              <a:gd name="T56" fmla="*/ 373 w 715"/>
              <a:gd name="T57" fmla="*/ 1276 h 1390"/>
              <a:gd name="T58" fmla="*/ 376 w 715"/>
              <a:gd name="T59" fmla="*/ 1293 h 1390"/>
              <a:gd name="T60" fmla="*/ 360 w 715"/>
              <a:gd name="T61" fmla="*/ 1312 h 1390"/>
              <a:gd name="T62" fmla="*/ 342 w 715"/>
              <a:gd name="T63" fmla="*/ 1351 h 1390"/>
              <a:gd name="T64" fmla="*/ 357 w 715"/>
              <a:gd name="T65" fmla="*/ 1368 h 1390"/>
              <a:gd name="T66" fmla="*/ 401 w 715"/>
              <a:gd name="T67" fmla="*/ 1365 h 1390"/>
              <a:gd name="T68" fmla="*/ 444 w 715"/>
              <a:gd name="T69" fmla="*/ 1354 h 1390"/>
              <a:gd name="T70" fmla="*/ 459 w 715"/>
              <a:gd name="T71" fmla="*/ 1342 h 1390"/>
              <a:gd name="T72" fmla="*/ 457 w 715"/>
              <a:gd name="T73" fmla="*/ 1269 h 1390"/>
              <a:gd name="T74" fmla="*/ 441 w 715"/>
              <a:gd name="T75" fmla="*/ 1252 h 1390"/>
              <a:gd name="T76" fmla="*/ 453 w 715"/>
              <a:gd name="T77" fmla="*/ 1159 h 1390"/>
              <a:gd name="T78" fmla="*/ 462 w 715"/>
              <a:gd name="T79" fmla="*/ 1114 h 1390"/>
              <a:gd name="T80" fmla="*/ 464 w 715"/>
              <a:gd name="T81" fmla="*/ 1106 h 1390"/>
              <a:gd name="T82" fmla="*/ 459 w 715"/>
              <a:gd name="T83" fmla="*/ 1079 h 1390"/>
              <a:gd name="T84" fmla="*/ 462 w 715"/>
              <a:gd name="T85" fmla="*/ 968 h 1390"/>
              <a:gd name="T86" fmla="*/ 466 w 715"/>
              <a:gd name="T87" fmla="*/ 892 h 1390"/>
              <a:gd name="T88" fmla="*/ 500 w 715"/>
              <a:gd name="T89" fmla="*/ 875 h 1390"/>
              <a:gd name="T90" fmla="*/ 479 w 715"/>
              <a:gd name="T91" fmla="*/ 643 h 1390"/>
              <a:gd name="T92" fmla="*/ 472 w 715"/>
              <a:gd name="T93" fmla="*/ 577 h 1390"/>
              <a:gd name="T94" fmla="*/ 480 w 715"/>
              <a:gd name="T95" fmla="*/ 571 h 1390"/>
              <a:gd name="T96" fmla="*/ 492 w 715"/>
              <a:gd name="T97" fmla="*/ 531 h 1390"/>
              <a:gd name="T98" fmla="*/ 450 w 715"/>
              <a:gd name="T99" fmla="*/ 441 h 1390"/>
              <a:gd name="T100" fmla="*/ 566 w 715"/>
              <a:gd name="T101" fmla="*/ 381 h 1390"/>
              <a:gd name="T102" fmla="*/ 692 w 715"/>
              <a:gd name="T103" fmla="*/ 234 h 1390"/>
              <a:gd name="T104" fmla="*/ 657 w 715"/>
              <a:gd name="T105" fmla="*/ 158 h 1390"/>
              <a:gd name="T106" fmla="*/ 566 w 715"/>
              <a:gd name="T107" fmla="*/ 52 h 1390"/>
              <a:gd name="T108" fmla="*/ 504 w 715"/>
              <a:gd name="T109" fmla="*/ 0 h 1390"/>
              <a:gd name="T110" fmla="*/ 205 w 715"/>
              <a:gd name="T111" fmla="*/ 22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5" h="1390">
                <a:moveTo>
                  <a:pt x="142" y="29"/>
                </a:moveTo>
                <a:lnTo>
                  <a:pt x="142" y="29"/>
                </a:lnTo>
                <a:lnTo>
                  <a:pt x="106" y="86"/>
                </a:lnTo>
                <a:lnTo>
                  <a:pt x="50" y="173"/>
                </a:lnTo>
                <a:lnTo>
                  <a:pt x="50" y="173"/>
                </a:lnTo>
                <a:lnTo>
                  <a:pt x="31" y="201"/>
                </a:lnTo>
                <a:lnTo>
                  <a:pt x="16" y="224"/>
                </a:lnTo>
                <a:lnTo>
                  <a:pt x="0" y="243"/>
                </a:lnTo>
                <a:lnTo>
                  <a:pt x="111" y="338"/>
                </a:lnTo>
                <a:lnTo>
                  <a:pt x="92" y="573"/>
                </a:lnTo>
                <a:lnTo>
                  <a:pt x="60" y="797"/>
                </a:lnTo>
                <a:lnTo>
                  <a:pt x="73" y="806"/>
                </a:lnTo>
                <a:lnTo>
                  <a:pt x="73" y="828"/>
                </a:lnTo>
                <a:lnTo>
                  <a:pt x="73" y="828"/>
                </a:lnTo>
                <a:lnTo>
                  <a:pt x="73" y="835"/>
                </a:lnTo>
                <a:lnTo>
                  <a:pt x="74" y="838"/>
                </a:lnTo>
                <a:lnTo>
                  <a:pt x="75" y="840"/>
                </a:lnTo>
                <a:lnTo>
                  <a:pt x="76" y="840"/>
                </a:lnTo>
                <a:lnTo>
                  <a:pt x="76" y="840"/>
                </a:lnTo>
                <a:lnTo>
                  <a:pt x="88" y="846"/>
                </a:lnTo>
                <a:lnTo>
                  <a:pt x="97" y="850"/>
                </a:lnTo>
                <a:lnTo>
                  <a:pt x="97" y="850"/>
                </a:lnTo>
                <a:lnTo>
                  <a:pt x="107" y="844"/>
                </a:lnTo>
                <a:lnTo>
                  <a:pt x="107" y="844"/>
                </a:lnTo>
                <a:lnTo>
                  <a:pt x="108" y="844"/>
                </a:lnTo>
                <a:lnTo>
                  <a:pt x="111" y="845"/>
                </a:lnTo>
                <a:lnTo>
                  <a:pt x="114" y="846"/>
                </a:lnTo>
                <a:lnTo>
                  <a:pt x="117" y="848"/>
                </a:lnTo>
                <a:lnTo>
                  <a:pt x="118" y="848"/>
                </a:lnTo>
                <a:lnTo>
                  <a:pt x="119" y="847"/>
                </a:lnTo>
                <a:lnTo>
                  <a:pt x="119" y="847"/>
                </a:lnTo>
                <a:lnTo>
                  <a:pt x="122" y="838"/>
                </a:lnTo>
                <a:lnTo>
                  <a:pt x="123" y="831"/>
                </a:lnTo>
                <a:lnTo>
                  <a:pt x="123" y="831"/>
                </a:lnTo>
                <a:lnTo>
                  <a:pt x="123" y="826"/>
                </a:lnTo>
                <a:lnTo>
                  <a:pt x="124" y="821"/>
                </a:lnTo>
                <a:lnTo>
                  <a:pt x="123" y="819"/>
                </a:lnTo>
                <a:lnTo>
                  <a:pt x="123" y="819"/>
                </a:lnTo>
                <a:lnTo>
                  <a:pt x="123" y="815"/>
                </a:lnTo>
                <a:lnTo>
                  <a:pt x="125" y="804"/>
                </a:lnTo>
                <a:lnTo>
                  <a:pt x="132" y="774"/>
                </a:lnTo>
                <a:lnTo>
                  <a:pt x="142" y="731"/>
                </a:lnTo>
                <a:lnTo>
                  <a:pt x="142" y="731"/>
                </a:lnTo>
                <a:lnTo>
                  <a:pt x="138" y="804"/>
                </a:lnTo>
                <a:lnTo>
                  <a:pt x="135" y="897"/>
                </a:lnTo>
                <a:lnTo>
                  <a:pt x="135" y="957"/>
                </a:lnTo>
                <a:lnTo>
                  <a:pt x="107" y="1112"/>
                </a:lnTo>
                <a:lnTo>
                  <a:pt x="107" y="1112"/>
                </a:lnTo>
                <a:lnTo>
                  <a:pt x="115" y="1182"/>
                </a:lnTo>
                <a:lnTo>
                  <a:pt x="121" y="1233"/>
                </a:lnTo>
                <a:lnTo>
                  <a:pt x="123" y="1253"/>
                </a:lnTo>
                <a:lnTo>
                  <a:pt x="123" y="1266"/>
                </a:lnTo>
                <a:lnTo>
                  <a:pt x="123" y="1266"/>
                </a:lnTo>
                <a:lnTo>
                  <a:pt x="121" y="1277"/>
                </a:lnTo>
                <a:lnTo>
                  <a:pt x="119" y="1286"/>
                </a:lnTo>
                <a:lnTo>
                  <a:pt x="116" y="1294"/>
                </a:lnTo>
                <a:lnTo>
                  <a:pt x="116" y="1294"/>
                </a:lnTo>
                <a:lnTo>
                  <a:pt x="107" y="1309"/>
                </a:lnTo>
                <a:lnTo>
                  <a:pt x="107" y="1309"/>
                </a:lnTo>
                <a:lnTo>
                  <a:pt x="103" y="1315"/>
                </a:lnTo>
                <a:lnTo>
                  <a:pt x="98" y="1320"/>
                </a:lnTo>
                <a:lnTo>
                  <a:pt x="94" y="1326"/>
                </a:lnTo>
                <a:lnTo>
                  <a:pt x="88" y="1335"/>
                </a:lnTo>
                <a:lnTo>
                  <a:pt x="88" y="1335"/>
                </a:lnTo>
                <a:lnTo>
                  <a:pt x="82" y="1347"/>
                </a:lnTo>
                <a:lnTo>
                  <a:pt x="73" y="1363"/>
                </a:lnTo>
                <a:lnTo>
                  <a:pt x="70" y="1371"/>
                </a:lnTo>
                <a:lnTo>
                  <a:pt x="68" y="1377"/>
                </a:lnTo>
                <a:lnTo>
                  <a:pt x="67" y="1382"/>
                </a:lnTo>
                <a:lnTo>
                  <a:pt x="68" y="1384"/>
                </a:lnTo>
                <a:lnTo>
                  <a:pt x="69" y="1385"/>
                </a:lnTo>
                <a:lnTo>
                  <a:pt x="69" y="1385"/>
                </a:lnTo>
                <a:lnTo>
                  <a:pt x="76" y="1387"/>
                </a:lnTo>
                <a:lnTo>
                  <a:pt x="84" y="1390"/>
                </a:lnTo>
                <a:lnTo>
                  <a:pt x="94" y="1390"/>
                </a:lnTo>
                <a:lnTo>
                  <a:pt x="104" y="1389"/>
                </a:lnTo>
                <a:lnTo>
                  <a:pt x="104" y="1389"/>
                </a:lnTo>
                <a:lnTo>
                  <a:pt x="131" y="1383"/>
                </a:lnTo>
                <a:lnTo>
                  <a:pt x="151" y="1379"/>
                </a:lnTo>
                <a:lnTo>
                  <a:pt x="151" y="1379"/>
                </a:lnTo>
                <a:lnTo>
                  <a:pt x="160" y="1379"/>
                </a:lnTo>
                <a:lnTo>
                  <a:pt x="171" y="1380"/>
                </a:lnTo>
                <a:lnTo>
                  <a:pt x="181" y="1379"/>
                </a:lnTo>
                <a:lnTo>
                  <a:pt x="184" y="1377"/>
                </a:lnTo>
                <a:lnTo>
                  <a:pt x="185" y="1375"/>
                </a:lnTo>
                <a:lnTo>
                  <a:pt x="185" y="1375"/>
                </a:lnTo>
                <a:lnTo>
                  <a:pt x="186" y="1362"/>
                </a:lnTo>
                <a:lnTo>
                  <a:pt x="185" y="1337"/>
                </a:lnTo>
                <a:lnTo>
                  <a:pt x="183" y="1314"/>
                </a:lnTo>
                <a:lnTo>
                  <a:pt x="182" y="1305"/>
                </a:lnTo>
                <a:lnTo>
                  <a:pt x="180" y="1300"/>
                </a:lnTo>
                <a:lnTo>
                  <a:pt x="180" y="1300"/>
                </a:lnTo>
                <a:lnTo>
                  <a:pt x="178" y="1295"/>
                </a:lnTo>
                <a:lnTo>
                  <a:pt x="175" y="1285"/>
                </a:lnTo>
                <a:lnTo>
                  <a:pt x="173" y="1257"/>
                </a:lnTo>
                <a:lnTo>
                  <a:pt x="172" y="1229"/>
                </a:lnTo>
                <a:lnTo>
                  <a:pt x="172" y="1219"/>
                </a:lnTo>
                <a:lnTo>
                  <a:pt x="173" y="1215"/>
                </a:lnTo>
                <a:lnTo>
                  <a:pt x="173" y="1215"/>
                </a:lnTo>
                <a:lnTo>
                  <a:pt x="179" y="1201"/>
                </a:lnTo>
                <a:lnTo>
                  <a:pt x="190" y="1172"/>
                </a:lnTo>
                <a:lnTo>
                  <a:pt x="204" y="1131"/>
                </a:lnTo>
                <a:lnTo>
                  <a:pt x="246" y="1131"/>
                </a:lnTo>
                <a:lnTo>
                  <a:pt x="246" y="1131"/>
                </a:lnTo>
                <a:lnTo>
                  <a:pt x="265" y="1065"/>
                </a:lnTo>
                <a:lnTo>
                  <a:pt x="278" y="1016"/>
                </a:lnTo>
                <a:lnTo>
                  <a:pt x="282" y="997"/>
                </a:lnTo>
                <a:lnTo>
                  <a:pt x="284" y="985"/>
                </a:lnTo>
                <a:lnTo>
                  <a:pt x="284" y="985"/>
                </a:lnTo>
                <a:lnTo>
                  <a:pt x="284" y="976"/>
                </a:lnTo>
                <a:lnTo>
                  <a:pt x="285" y="964"/>
                </a:lnTo>
                <a:lnTo>
                  <a:pt x="289" y="935"/>
                </a:lnTo>
                <a:lnTo>
                  <a:pt x="296" y="897"/>
                </a:lnTo>
                <a:lnTo>
                  <a:pt x="296" y="897"/>
                </a:lnTo>
                <a:lnTo>
                  <a:pt x="304" y="898"/>
                </a:lnTo>
                <a:lnTo>
                  <a:pt x="309" y="898"/>
                </a:lnTo>
                <a:lnTo>
                  <a:pt x="312" y="898"/>
                </a:lnTo>
                <a:lnTo>
                  <a:pt x="312" y="897"/>
                </a:lnTo>
                <a:lnTo>
                  <a:pt x="312" y="897"/>
                </a:lnTo>
                <a:lnTo>
                  <a:pt x="319" y="926"/>
                </a:lnTo>
                <a:lnTo>
                  <a:pt x="328" y="956"/>
                </a:lnTo>
                <a:lnTo>
                  <a:pt x="339" y="992"/>
                </a:lnTo>
                <a:lnTo>
                  <a:pt x="339" y="992"/>
                </a:lnTo>
                <a:lnTo>
                  <a:pt x="346" y="1010"/>
                </a:lnTo>
                <a:lnTo>
                  <a:pt x="351" y="1030"/>
                </a:lnTo>
                <a:lnTo>
                  <a:pt x="354" y="1050"/>
                </a:lnTo>
                <a:lnTo>
                  <a:pt x="356" y="1069"/>
                </a:lnTo>
                <a:lnTo>
                  <a:pt x="358" y="1099"/>
                </a:lnTo>
                <a:lnTo>
                  <a:pt x="358" y="1112"/>
                </a:lnTo>
                <a:lnTo>
                  <a:pt x="372" y="1114"/>
                </a:lnTo>
                <a:lnTo>
                  <a:pt x="372" y="1114"/>
                </a:lnTo>
                <a:lnTo>
                  <a:pt x="380" y="1157"/>
                </a:lnTo>
                <a:lnTo>
                  <a:pt x="386" y="1193"/>
                </a:lnTo>
                <a:lnTo>
                  <a:pt x="389" y="1210"/>
                </a:lnTo>
                <a:lnTo>
                  <a:pt x="391" y="1224"/>
                </a:lnTo>
                <a:lnTo>
                  <a:pt x="391" y="1224"/>
                </a:lnTo>
                <a:lnTo>
                  <a:pt x="391" y="1236"/>
                </a:lnTo>
                <a:lnTo>
                  <a:pt x="390" y="1246"/>
                </a:lnTo>
                <a:lnTo>
                  <a:pt x="389" y="1253"/>
                </a:lnTo>
                <a:lnTo>
                  <a:pt x="386" y="1259"/>
                </a:lnTo>
                <a:lnTo>
                  <a:pt x="383" y="1267"/>
                </a:lnTo>
                <a:lnTo>
                  <a:pt x="381" y="1269"/>
                </a:lnTo>
                <a:lnTo>
                  <a:pt x="381" y="1269"/>
                </a:lnTo>
                <a:lnTo>
                  <a:pt x="376" y="1272"/>
                </a:lnTo>
                <a:lnTo>
                  <a:pt x="373" y="1276"/>
                </a:lnTo>
                <a:lnTo>
                  <a:pt x="372" y="1278"/>
                </a:lnTo>
                <a:lnTo>
                  <a:pt x="372" y="1278"/>
                </a:lnTo>
                <a:lnTo>
                  <a:pt x="375" y="1285"/>
                </a:lnTo>
                <a:lnTo>
                  <a:pt x="377" y="1290"/>
                </a:lnTo>
                <a:lnTo>
                  <a:pt x="376" y="1293"/>
                </a:lnTo>
                <a:lnTo>
                  <a:pt x="375" y="1294"/>
                </a:lnTo>
                <a:lnTo>
                  <a:pt x="375" y="1294"/>
                </a:lnTo>
                <a:lnTo>
                  <a:pt x="371" y="1297"/>
                </a:lnTo>
                <a:lnTo>
                  <a:pt x="365" y="1304"/>
                </a:lnTo>
                <a:lnTo>
                  <a:pt x="360" y="1312"/>
                </a:lnTo>
                <a:lnTo>
                  <a:pt x="353" y="1322"/>
                </a:lnTo>
                <a:lnTo>
                  <a:pt x="347" y="1332"/>
                </a:lnTo>
                <a:lnTo>
                  <a:pt x="343" y="1342"/>
                </a:lnTo>
                <a:lnTo>
                  <a:pt x="342" y="1346"/>
                </a:lnTo>
                <a:lnTo>
                  <a:pt x="342" y="1351"/>
                </a:lnTo>
                <a:lnTo>
                  <a:pt x="342" y="1354"/>
                </a:lnTo>
                <a:lnTo>
                  <a:pt x="343" y="1356"/>
                </a:lnTo>
                <a:lnTo>
                  <a:pt x="343" y="1356"/>
                </a:lnTo>
                <a:lnTo>
                  <a:pt x="351" y="1364"/>
                </a:lnTo>
                <a:lnTo>
                  <a:pt x="357" y="1368"/>
                </a:lnTo>
                <a:lnTo>
                  <a:pt x="362" y="1370"/>
                </a:lnTo>
                <a:lnTo>
                  <a:pt x="365" y="1370"/>
                </a:lnTo>
                <a:lnTo>
                  <a:pt x="365" y="1370"/>
                </a:lnTo>
                <a:lnTo>
                  <a:pt x="377" y="1368"/>
                </a:lnTo>
                <a:lnTo>
                  <a:pt x="401" y="1365"/>
                </a:lnTo>
                <a:lnTo>
                  <a:pt x="414" y="1363"/>
                </a:lnTo>
                <a:lnTo>
                  <a:pt x="427" y="1361"/>
                </a:lnTo>
                <a:lnTo>
                  <a:pt x="438" y="1357"/>
                </a:lnTo>
                <a:lnTo>
                  <a:pt x="441" y="1355"/>
                </a:lnTo>
                <a:lnTo>
                  <a:pt x="444" y="1354"/>
                </a:lnTo>
                <a:lnTo>
                  <a:pt x="444" y="1354"/>
                </a:lnTo>
                <a:lnTo>
                  <a:pt x="451" y="1347"/>
                </a:lnTo>
                <a:lnTo>
                  <a:pt x="457" y="1345"/>
                </a:lnTo>
                <a:lnTo>
                  <a:pt x="458" y="1344"/>
                </a:lnTo>
                <a:lnTo>
                  <a:pt x="459" y="1342"/>
                </a:lnTo>
                <a:lnTo>
                  <a:pt x="460" y="1335"/>
                </a:lnTo>
                <a:lnTo>
                  <a:pt x="460" y="1335"/>
                </a:lnTo>
                <a:lnTo>
                  <a:pt x="458" y="1297"/>
                </a:lnTo>
                <a:lnTo>
                  <a:pt x="457" y="1269"/>
                </a:lnTo>
                <a:lnTo>
                  <a:pt x="457" y="1269"/>
                </a:lnTo>
                <a:lnTo>
                  <a:pt x="449" y="1264"/>
                </a:lnTo>
                <a:lnTo>
                  <a:pt x="444" y="1259"/>
                </a:lnTo>
                <a:lnTo>
                  <a:pt x="442" y="1256"/>
                </a:lnTo>
                <a:lnTo>
                  <a:pt x="441" y="1252"/>
                </a:lnTo>
                <a:lnTo>
                  <a:pt x="441" y="1252"/>
                </a:lnTo>
                <a:lnTo>
                  <a:pt x="441" y="1247"/>
                </a:lnTo>
                <a:lnTo>
                  <a:pt x="442" y="1236"/>
                </a:lnTo>
                <a:lnTo>
                  <a:pt x="447" y="1207"/>
                </a:lnTo>
                <a:lnTo>
                  <a:pt x="451" y="1176"/>
                </a:lnTo>
                <a:lnTo>
                  <a:pt x="453" y="1159"/>
                </a:lnTo>
                <a:lnTo>
                  <a:pt x="453" y="1159"/>
                </a:lnTo>
                <a:lnTo>
                  <a:pt x="454" y="1132"/>
                </a:lnTo>
                <a:lnTo>
                  <a:pt x="457" y="1114"/>
                </a:lnTo>
                <a:lnTo>
                  <a:pt x="457" y="1114"/>
                </a:lnTo>
                <a:lnTo>
                  <a:pt x="462" y="1114"/>
                </a:lnTo>
                <a:lnTo>
                  <a:pt x="466" y="1113"/>
                </a:lnTo>
                <a:lnTo>
                  <a:pt x="466" y="1112"/>
                </a:lnTo>
                <a:lnTo>
                  <a:pt x="466" y="1112"/>
                </a:lnTo>
                <a:lnTo>
                  <a:pt x="466" y="1112"/>
                </a:lnTo>
                <a:lnTo>
                  <a:pt x="464" y="1106"/>
                </a:lnTo>
                <a:lnTo>
                  <a:pt x="463" y="1098"/>
                </a:lnTo>
                <a:lnTo>
                  <a:pt x="461" y="1089"/>
                </a:lnTo>
                <a:lnTo>
                  <a:pt x="460" y="1083"/>
                </a:lnTo>
                <a:lnTo>
                  <a:pt x="460" y="1083"/>
                </a:lnTo>
                <a:lnTo>
                  <a:pt x="459" y="1079"/>
                </a:lnTo>
                <a:lnTo>
                  <a:pt x="459" y="1073"/>
                </a:lnTo>
                <a:lnTo>
                  <a:pt x="460" y="1052"/>
                </a:lnTo>
                <a:lnTo>
                  <a:pt x="462" y="1027"/>
                </a:lnTo>
                <a:lnTo>
                  <a:pt x="462" y="1027"/>
                </a:lnTo>
                <a:lnTo>
                  <a:pt x="462" y="968"/>
                </a:lnTo>
                <a:lnTo>
                  <a:pt x="462" y="907"/>
                </a:lnTo>
                <a:lnTo>
                  <a:pt x="462" y="907"/>
                </a:lnTo>
                <a:lnTo>
                  <a:pt x="464" y="899"/>
                </a:lnTo>
                <a:lnTo>
                  <a:pt x="466" y="892"/>
                </a:lnTo>
                <a:lnTo>
                  <a:pt x="466" y="892"/>
                </a:lnTo>
                <a:lnTo>
                  <a:pt x="468" y="889"/>
                </a:lnTo>
                <a:lnTo>
                  <a:pt x="472" y="887"/>
                </a:lnTo>
                <a:lnTo>
                  <a:pt x="483" y="882"/>
                </a:lnTo>
                <a:lnTo>
                  <a:pt x="500" y="875"/>
                </a:lnTo>
                <a:lnTo>
                  <a:pt x="500" y="875"/>
                </a:lnTo>
                <a:lnTo>
                  <a:pt x="490" y="796"/>
                </a:lnTo>
                <a:lnTo>
                  <a:pt x="479" y="715"/>
                </a:lnTo>
                <a:lnTo>
                  <a:pt x="479" y="715"/>
                </a:lnTo>
                <a:lnTo>
                  <a:pt x="478" y="683"/>
                </a:lnTo>
                <a:lnTo>
                  <a:pt x="479" y="643"/>
                </a:lnTo>
                <a:lnTo>
                  <a:pt x="479" y="643"/>
                </a:lnTo>
                <a:lnTo>
                  <a:pt x="478" y="628"/>
                </a:lnTo>
                <a:lnTo>
                  <a:pt x="476" y="606"/>
                </a:lnTo>
                <a:lnTo>
                  <a:pt x="472" y="577"/>
                </a:lnTo>
                <a:lnTo>
                  <a:pt x="472" y="577"/>
                </a:lnTo>
                <a:lnTo>
                  <a:pt x="473" y="578"/>
                </a:lnTo>
                <a:lnTo>
                  <a:pt x="475" y="578"/>
                </a:lnTo>
                <a:lnTo>
                  <a:pt x="476" y="578"/>
                </a:lnTo>
                <a:lnTo>
                  <a:pt x="478" y="576"/>
                </a:lnTo>
                <a:lnTo>
                  <a:pt x="480" y="571"/>
                </a:lnTo>
                <a:lnTo>
                  <a:pt x="483" y="564"/>
                </a:lnTo>
                <a:lnTo>
                  <a:pt x="488" y="554"/>
                </a:lnTo>
                <a:lnTo>
                  <a:pt x="488" y="554"/>
                </a:lnTo>
                <a:lnTo>
                  <a:pt x="491" y="543"/>
                </a:lnTo>
                <a:lnTo>
                  <a:pt x="492" y="531"/>
                </a:lnTo>
                <a:lnTo>
                  <a:pt x="492" y="521"/>
                </a:lnTo>
                <a:lnTo>
                  <a:pt x="491" y="511"/>
                </a:lnTo>
                <a:lnTo>
                  <a:pt x="487" y="497"/>
                </a:lnTo>
                <a:lnTo>
                  <a:pt x="485" y="492"/>
                </a:lnTo>
                <a:lnTo>
                  <a:pt x="450" y="441"/>
                </a:lnTo>
                <a:lnTo>
                  <a:pt x="450" y="400"/>
                </a:lnTo>
                <a:lnTo>
                  <a:pt x="450" y="400"/>
                </a:lnTo>
                <a:lnTo>
                  <a:pt x="557" y="391"/>
                </a:lnTo>
                <a:lnTo>
                  <a:pt x="557" y="391"/>
                </a:lnTo>
                <a:lnTo>
                  <a:pt x="566" y="381"/>
                </a:lnTo>
                <a:lnTo>
                  <a:pt x="586" y="358"/>
                </a:lnTo>
                <a:lnTo>
                  <a:pt x="642" y="291"/>
                </a:lnTo>
                <a:lnTo>
                  <a:pt x="642" y="291"/>
                </a:lnTo>
                <a:lnTo>
                  <a:pt x="670" y="258"/>
                </a:lnTo>
                <a:lnTo>
                  <a:pt x="692" y="234"/>
                </a:lnTo>
                <a:lnTo>
                  <a:pt x="715" y="211"/>
                </a:lnTo>
                <a:lnTo>
                  <a:pt x="715" y="211"/>
                </a:lnTo>
                <a:lnTo>
                  <a:pt x="703" y="201"/>
                </a:lnTo>
                <a:lnTo>
                  <a:pt x="674" y="176"/>
                </a:lnTo>
                <a:lnTo>
                  <a:pt x="657" y="158"/>
                </a:lnTo>
                <a:lnTo>
                  <a:pt x="638" y="138"/>
                </a:lnTo>
                <a:lnTo>
                  <a:pt x="617" y="115"/>
                </a:lnTo>
                <a:lnTo>
                  <a:pt x="598" y="92"/>
                </a:lnTo>
                <a:lnTo>
                  <a:pt x="598" y="92"/>
                </a:lnTo>
                <a:lnTo>
                  <a:pt x="566" y="52"/>
                </a:lnTo>
                <a:lnTo>
                  <a:pt x="543" y="24"/>
                </a:lnTo>
                <a:lnTo>
                  <a:pt x="523" y="0"/>
                </a:lnTo>
                <a:lnTo>
                  <a:pt x="523" y="0"/>
                </a:lnTo>
                <a:lnTo>
                  <a:pt x="517" y="0"/>
                </a:lnTo>
                <a:lnTo>
                  <a:pt x="504" y="0"/>
                </a:lnTo>
                <a:lnTo>
                  <a:pt x="457" y="3"/>
                </a:lnTo>
                <a:lnTo>
                  <a:pt x="331" y="10"/>
                </a:lnTo>
                <a:lnTo>
                  <a:pt x="331" y="10"/>
                </a:lnTo>
                <a:lnTo>
                  <a:pt x="266" y="15"/>
                </a:lnTo>
                <a:lnTo>
                  <a:pt x="205" y="22"/>
                </a:lnTo>
                <a:lnTo>
                  <a:pt x="142" y="29"/>
                </a:lnTo>
                <a:lnTo>
                  <a:pt x="142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4676723" y="4749474"/>
            <a:ext cx="857250" cy="1474788"/>
          </a:xfrm>
          <a:custGeom>
            <a:avLst/>
            <a:gdLst>
              <a:gd name="T0" fmla="*/ 146 w 540"/>
              <a:gd name="T1" fmla="*/ 154 h 929"/>
              <a:gd name="T2" fmla="*/ 135 w 540"/>
              <a:gd name="T3" fmla="*/ 179 h 929"/>
              <a:gd name="T4" fmla="*/ 126 w 540"/>
              <a:gd name="T5" fmla="*/ 220 h 929"/>
              <a:gd name="T6" fmla="*/ 107 w 540"/>
              <a:gd name="T7" fmla="*/ 253 h 929"/>
              <a:gd name="T8" fmla="*/ 101 w 540"/>
              <a:gd name="T9" fmla="*/ 272 h 929"/>
              <a:gd name="T10" fmla="*/ 80 w 540"/>
              <a:gd name="T11" fmla="*/ 339 h 929"/>
              <a:gd name="T12" fmla="*/ 49 w 540"/>
              <a:gd name="T13" fmla="*/ 366 h 929"/>
              <a:gd name="T14" fmla="*/ 31 w 540"/>
              <a:gd name="T15" fmla="*/ 451 h 929"/>
              <a:gd name="T16" fmla="*/ 31 w 540"/>
              <a:gd name="T17" fmla="*/ 481 h 929"/>
              <a:gd name="T18" fmla="*/ 58 w 540"/>
              <a:gd name="T19" fmla="*/ 509 h 929"/>
              <a:gd name="T20" fmla="*/ 81 w 540"/>
              <a:gd name="T21" fmla="*/ 518 h 929"/>
              <a:gd name="T22" fmla="*/ 100 w 540"/>
              <a:gd name="T23" fmla="*/ 552 h 929"/>
              <a:gd name="T24" fmla="*/ 116 w 540"/>
              <a:gd name="T25" fmla="*/ 581 h 929"/>
              <a:gd name="T26" fmla="*/ 134 w 540"/>
              <a:gd name="T27" fmla="*/ 624 h 929"/>
              <a:gd name="T28" fmla="*/ 89 w 540"/>
              <a:gd name="T29" fmla="*/ 740 h 929"/>
              <a:gd name="T30" fmla="*/ 70 w 540"/>
              <a:gd name="T31" fmla="*/ 764 h 929"/>
              <a:gd name="T32" fmla="*/ 31 w 540"/>
              <a:gd name="T33" fmla="*/ 831 h 929"/>
              <a:gd name="T34" fmla="*/ 26 w 540"/>
              <a:gd name="T35" fmla="*/ 843 h 929"/>
              <a:gd name="T36" fmla="*/ 13 w 540"/>
              <a:gd name="T37" fmla="*/ 853 h 929"/>
              <a:gd name="T38" fmla="*/ 2 w 540"/>
              <a:gd name="T39" fmla="*/ 870 h 929"/>
              <a:gd name="T40" fmla="*/ 44 w 540"/>
              <a:gd name="T41" fmla="*/ 898 h 929"/>
              <a:gd name="T42" fmla="*/ 117 w 540"/>
              <a:gd name="T43" fmla="*/ 921 h 929"/>
              <a:gd name="T44" fmla="*/ 118 w 540"/>
              <a:gd name="T45" fmla="*/ 905 h 929"/>
              <a:gd name="T46" fmla="*/ 80 w 540"/>
              <a:gd name="T47" fmla="*/ 876 h 929"/>
              <a:gd name="T48" fmla="*/ 85 w 540"/>
              <a:gd name="T49" fmla="*/ 871 h 929"/>
              <a:gd name="T50" fmla="*/ 98 w 540"/>
              <a:gd name="T51" fmla="*/ 844 h 929"/>
              <a:gd name="T52" fmla="*/ 134 w 540"/>
              <a:gd name="T53" fmla="*/ 800 h 929"/>
              <a:gd name="T54" fmla="*/ 178 w 540"/>
              <a:gd name="T55" fmla="*/ 737 h 929"/>
              <a:gd name="T56" fmla="*/ 192 w 540"/>
              <a:gd name="T57" fmla="*/ 817 h 929"/>
              <a:gd name="T58" fmla="*/ 227 w 540"/>
              <a:gd name="T59" fmla="*/ 920 h 929"/>
              <a:gd name="T60" fmla="*/ 304 w 540"/>
              <a:gd name="T61" fmla="*/ 889 h 929"/>
              <a:gd name="T62" fmla="*/ 288 w 540"/>
              <a:gd name="T63" fmla="*/ 880 h 929"/>
              <a:gd name="T64" fmla="*/ 263 w 540"/>
              <a:gd name="T65" fmla="*/ 835 h 929"/>
              <a:gd name="T66" fmla="*/ 259 w 540"/>
              <a:gd name="T67" fmla="*/ 768 h 929"/>
              <a:gd name="T68" fmla="*/ 250 w 540"/>
              <a:gd name="T69" fmla="*/ 710 h 929"/>
              <a:gd name="T70" fmla="*/ 227 w 540"/>
              <a:gd name="T71" fmla="*/ 590 h 929"/>
              <a:gd name="T72" fmla="*/ 245 w 540"/>
              <a:gd name="T73" fmla="*/ 536 h 929"/>
              <a:gd name="T74" fmla="*/ 259 w 540"/>
              <a:gd name="T75" fmla="*/ 509 h 929"/>
              <a:gd name="T76" fmla="*/ 268 w 540"/>
              <a:gd name="T77" fmla="*/ 424 h 929"/>
              <a:gd name="T78" fmla="*/ 316 w 540"/>
              <a:gd name="T79" fmla="*/ 386 h 929"/>
              <a:gd name="T80" fmla="*/ 308 w 540"/>
              <a:gd name="T81" fmla="*/ 344 h 929"/>
              <a:gd name="T82" fmla="*/ 321 w 540"/>
              <a:gd name="T83" fmla="*/ 335 h 929"/>
              <a:gd name="T84" fmla="*/ 317 w 540"/>
              <a:gd name="T85" fmla="*/ 317 h 929"/>
              <a:gd name="T86" fmla="*/ 299 w 540"/>
              <a:gd name="T87" fmla="*/ 312 h 929"/>
              <a:gd name="T88" fmla="*/ 388 w 540"/>
              <a:gd name="T89" fmla="*/ 112 h 929"/>
              <a:gd name="T90" fmla="*/ 424 w 540"/>
              <a:gd name="T91" fmla="*/ 27 h 929"/>
              <a:gd name="T92" fmla="*/ 254 w 540"/>
              <a:gd name="T93" fmla="*/ 9 h 929"/>
              <a:gd name="T94" fmla="*/ 160 w 540"/>
              <a:gd name="T95" fmla="*/ 33 h 929"/>
              <a:gd name="T96" fmla="*/ 100 w 540"/>
              <a:gd name="T97" fmla="*/ 61 h 929"/>
              <a:gd name="T98" fmla="*/ 26 w 540"/>
              <a:gd name="T99" fmla="*/ 134 h 929"/>
              <a:gd name="T100" fmla="*/ 140 w 540"/>
              <a:gd name="T101" fmla="*/ 128 h 929"/>
              <a:gd name="T102" fmla="*/ 281 w 540"/>
              <a:gd name="T103" fmla="*/ 268 h 929"/>
              <a:gd name="T104" fmla="*/ 263 w 540"/>
              <a:gd name="T105" fmla="*/ 259 h 929"/>
              <a:gd name="T106" fmla="*/ 226 w 540"/>
              <a:gd name="T107" fmla="*/ 246 h 929"/>
              <a:gd name="T108" fmla="*/ 244 w 540"/>
              <a:gd name="T109" fmla="*/ 219 h 929"/>
              <a:gd name="T110" fmla="*/ 245 w 540"/>
              <a:gd name="T111" fmla="*/ 174 h 929"/>
              <a:gd name="T112" fmla="*/ 236 w 540"/>
              <a:gd name="T113" fmla="*/ 152 h 929"/>
              <a:gd name="T114" fmla="*/ 214 w 540"/>
              <a:gd name="T115" fmla="*/ 130 h 929"/>
              <a:gd name="T116" fmla="*/ 277 w 540"/>
              <a:gd name="T117" fmla="*/ 12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0" h="929">
                <a:moveTo>
                  <a:pt x="176" y="131"/>
                </a:moveTo>
                <a:lnTo>
                  <a:pt x="176" y="131"/>
                </a:lnTo>
                <a:lnTo>
                  <a:pt x="171" y="134"/>
                </a:lnTo>
                <a:lnTo>
                  <a:pt x="159" y="143"/>
                </a:lnTo>
                <a:lnTo>
                  <a:pt x="146" y="154"/>
                </a:lnTo>
                <a:lnTo>
                  <a:pt x="141" y="160"/>
                </a:lnTo>
                <a:lnTo>
                  <a:pt x="138" y="165"/>
                </a:lnTo>
                <a:lnTo>
                  <a:pt x="138" y="165"/>
                </a:lnTo>
                <a:lnTo>
                  <a:pt x="136" y="171"/>
                </a:lnTo>
                <a:lnTo>
                  <a:pt x="135" y="179"/>
                </a:lnTo>
                <a:lnTo>
                  <a:pt x="134" y="194"/>
                </a:lnTo>
                <a:lnTo>
                  <a:pt x="134" y="214"/>
                </a:lnTo>
                <a:lnTo>
                  <a:pt x="134" y="214"/>
                </a:lnTo>
                <a:lnTo>
                  <a:pt x="131" y="216"/>
                </a:lnTo>
                <a:lnTo>
                  <a:pt x="126" y="220"/>
                </a:lnTo>
                <a:lnTo>
                  <a:pt x="119" y="229"/>
                </a:lnTo>
                <a:lnTo>
                  <a:pt x="115" y="234"/>
                </a:lnTo>
                <a:lnTo>
                  <a:pt x="111" y="241"/>
                </a:lnTo>
                <a:lnTo>
                  <a:pt x="111" y="241"/>
                </a:lnTo>
                <a:lnTo>
                  <a:pt x="107" y="253"/>
                </a:lnTo>
                <a:lnTo>
                  <a:pt x="106" y="260"/>
                </a:lnTo>
                <a:lnTo>
                  <a:pt x="107" y="262"/>
                </a:lnTo>
                <a:lnTo>
                  <a:pt x="107" y="264"/>
                </a:lnTo>
                <a:lnTo>
                  <a:pt x="107" y="264"/>
                </a:lnTo>
                <a:lnTo>
                  <a:pt x="101" y="272"/>
                </a:lnTo>
                <a:lnTo>
                  <a:pt x="97" y="281"/>
                </a:lnTo>
                <a:lnTo>
                  <a:pt x="93" y="290"/>
                </a:lnTo>
                <a:lnTo>
                  <a:pt x="93" y="290"/>
                </a:lnTo>
                <a:lnTo>
                  <a:pt x="80" y="339"/>
                </a:lnTo>
                <a:lnTo>
                  <a:pt x="80" y="339"/>
                </a:lnTo>
                <a:lnTo>
                  <a:pt x="64" y="351"/>
                </a:lnTo>
                <a:lnTo>
                  <a:pt x="53" y="361"/>
                </a:lnTo>
                <a:lnTo>
                  <a:pt x="50" y="364"/>
                </a:lnTo>
                <a:lnTo>
                  <a:pt x="49" y="366"/>
                </a:lnTo>
                <a:lnTo>
                  <a:pt x="49" y="366"/>
                </a:lnTo>
                <a:lnTo>
                  <a:pt x="48" y="371"/>
                </a:lnTo>
                <a:lnTo>
                  <a:pt x="44" y="376"/>
                </a:lnTo>
                <a:lnTo>
                  <a:pt x="40" y="384"/>
                </a:lnTo>
                <a:lnTo>
                  <a:pt x="22" y="442"/>
                </a:lnTo>
                <a:lnTo>
                  <a:pt x="31" y="451"/>
                </a:lnTo>
                <a:lnTo>
                  <a:pt x="31" y="451"/>
                </a:lnTo>
                <a:lnTo>
                  <a:pt x="31" y="461"/>
                </a:lnTo>
                <a:lnTo>
                  <a:pt x="31" y="478"/>
                </a:lnTo>
                <a:lnTo>
                  <a:pt x="31" y="478"/>
                </a:lnTo>
                <a:lnTo>
                  <a:pt x="31" y="481"/>
                </a:lnTo>
                <a:lnTo>
                  <a:pt x="32" y="486"/>
                </a:lnTo>
                <a:lnTo>
                  <a:pt x="34" y="489"/>
                </a:lnTo>
                <a:lnTo>
                  <a:pt x="38" y="494"/>
                </a:lnTo>
                <a:lnTo>
                  <a:pt x="47" y="501"/>
                </a:lnTo>
                <a:lnTo>
                  <a:pt x="58" y="509"/>
                </a:lnTo>
                <a:lnTo>
                  <a:pt x="58" y="509"/>
                </a:lnTo>
                <a:lnTo>
                  <a:pt x="63" y="513"/>
                </a:lnTo>
                <a:lnTo>
                  <a:pt x="70" y="515"/>
                </a:lnTo>
                <a:lnTo>
                  <a:pt x="76" y="517"/>
                </a:lnTo>
                <a:lnTo>
                  <a:pt x="81" y="518"/>
                </a:lnTo>
                <a:lnTo>
                  <a:pt x="90" y="518"/>
                </a:lnTo>
                <a:lnTo>
                  <a:pt x="93" y="518"/>
                </a:lnTo>
                <a:lnTo>
                  <a:pt x="93" y="518"/>
                </a:lnTo>
                <a:lnTo>
                  <a:pt x="97" y="535"/>
                </a:lnTo>
                <a:lnTo>
                  <a:pt x="100" y="552"/>
                </a:lnTo>
                <a:lnTo>
                  <a:pt x="104" y="559"/>
                </a:lnTo>
                <a:lnTo>
                  <a:pt x="107" y="567"/>
                </a:lnTo>
                <a:lnTo>
                  <a:pt x="107" y="567"/>
                </a:lnTo>
                <a:lnTo>
                  <a:pt x="111" y="574"/>
                </a:lnTo>
                <a:lnTo>
                  <a:pt x="116" y="581"/>
                </a:lnTo>
                <a:lnTo>
                  <a:pt x="124" y="590"/>
                </a:lnTo>
                <a:lnTo>
                  <a:pt x="130" y="595"/>
                </a:lnTo>
                <a:lnTo>
                  <a:pt x="134" y="599"/>
                </a:lnTo>
                <a:lnTo>
                  <a:pt x="134" y="599"/>
                </a:lnTo>
                <a:lnTo>
                  <a:pt x="134" y="624"/>
                </a:lnTo>
                <a:lnTo>
                  <a:pt x="134" y="648"/>
                </a:lnTo>
                <a:lnTo>
                  <a:pt x="120" y="692"/>
                </a:lnTo>
                <a:lnTo>
                  <a:pt x="120" y="692"/>
                </a:lnTo>
                <a:lnTo>
                  <a:pt x="102" y="720"/>
                </a:lnTo>
                <a:lnTo>
                  <a:pt x="89" y="740"/>
                </a:lnTo>
                <a:lnTo>
                  <a:pt x="83" y="747"/>
                </a:lnTo>
                <a:lnTo>
                  <a:pt x="80" y="750"/>
                </a:lnTo>
                <a:lnTo>
                  <a:pt x="80" y="750"/>
                </a:lnTo>
                <a:lnTo>
                  <a:pt x="77" y="755"/>
                </a:lnTo>
                <a:lnTo>
                  <a:pt x="70" y="764"/>
                </a:lnTo>
                <a:lnTo>
                  <a:pt x="53" y="790"/>
                </a:lnTo>
                <a:lnTo>
                  <a:pt x="38" y="816"/>
                </a:lnTo>
                <a:lnTo>
                  <a:pt x="32" y="826"/>
                </a:lnTo>
                <a:lnTo>
                  <a:pt x="31" y="831"/>
                </a:lnTo>
                <a:lnTo>
                  <a:pt x="31" y="831"/>
                </a:lnTo>
                <a:lnTo>
                  <a:pt x="31" y="833"/>
                </a:lnTo>
                <a:lnTo>
                  <a:pt x="31" y="835"/>
                </a:lnTo>
                <a:lnTo>
                  <a:pt x="29" y="839"/>
                </a:lnTo>
                <a:lnTo>
                  <a:pt x="26" y="842"/>
                </a:lnTo>
                <a:lnTo>
                  <a:pt x="26" y="843"/>
                </a:lnTo>
                <a:lnTo>
                  <a:pt x="26" y="844"/>
                </a:lnTo>
                <a:lnTo>
                  <a:pt x="26" y="844"/>
                </a:lnTo>
                <a:lnTo>
                  <a:pt x="25" y="845"/>
                </a:lnTo>
                <a:lnTo>
                  <a:pt x="23" y="848"/>
                </a:lnTo>
                <a:lnTo>
                  <a:pt x="13" y="853"/>
                </a:lnTo>
                <a:lnTo>
                  <a:pt x="3" y="861"/>
                </a:lnTo>
                <a:lnTo>
                  <a:pt x="1" y="864"/>
                </a:lnTo>
                <a:lnTo>
                  <a:pt x="0" y="867"/>
                </a:lnTo>
                <a:lnTo>
                  <a:pt x="0" y="867"/>
                </a:lnTo>
                <a:lnTo>
                  <a:pt x="2" y="870"/>
                </a:lnTo>
                <a:lnTo>
                  <a:pt x="4" y="872"/>
                </a:lnTo>
                <a:lnTo>
                  <a:pt x="9" y="876"/>
                </a:lnTo>
                <a:lnTo>
                  <a:pt x="9" y="876"/>
                </a:lnTo>
                <a:lnTo>
                  <a:pt x="28" y="888"/>
                </a:lnTo>
                <a:lnTo>
                  <a:pt x="44" y="898"/>
                </a:lnTo>
                <a:lnTo>
                  <a:pt x="71" y="925"/>
                </a:lnTo>
                <a:lnTo>
                  <a:pt x="111" y="929"/>
                </a:lnTo>
                <a:lnTo>
                  <a:pt x="111" y="929"/>
                </a:lnTo>
                <a:lnTo>
                  <a:pt x="114" y="927"/>
                </a:lnTo>
                <a:lnTo>
                  <a:pt x="117" y="921"/>
                </a:lnTo>
                <a:lnTo>
                  <a:pt x="120" y="914"/>
                </a:lnTo>
                <a:lnTo>
                  <a:pt x="121" y="910"/>
                </a:lnTo>
                <a:lnTo>
                  <a:pt x="120" y="907"/>
                </a:lnTo>
                <a:lnTo>
                  <a:pt x="120" y="907"/>
                </a:lnTo>
                <a:lnTo>
                  <a:pt x="118" y="905"/>
                </a:lnTo>
                <a:lnTo>
                  <a:pt x="115" y="902"/>
                </a:lnTo>
                <a:lnTo>
                  <a:pt x="108" y="899"/>
                </a:lnTo>
                <a:lnTo>
                  <a:pt x="101" y="898"/>
                </a:lnTo>
                <a:lnTo>
                  <a:pt x="98" y="898"/>
                </a:lnTo>
                <a:lnTo>
                  <a:pt x="80" y="876"/>
                </a:lnTo>
                <a:lnTo>
                  <a:pt x="80" y="876"/>
                </a:lnTo>
                <a:lnTo>
                  <a:pt x="82" y="874"/>
                </a:lnTo>
                <a:lnTo>
                  <a:pt x="85" y="872"/>
                </a:lnTo>
                <a:lnTo>
                  <a:pt x="85" y="871"/>
                </a:lnTo>
                <a:lnTo>
                  <a:pt x="85" y="871"/>
                </a:lnTo>
                <a:lnTo>
                  <a:pt x="85" y="869"/>
                </a:lnTo>
                <a:lnTo>
                  <a:pt x="87" y="866"/>
                </a:lnTo>
                <a:lnTo>
                  <a:pt x="89" y="862"/>
                </a:lnTo>
                <a:lnTo>
                  <a:pt x="98" y="844"/>
                </a:lnTo>
                <a:lnTo>
                  <a:pt x="98" y="844"/>
                </a:lnTo>
                <a:lnTo>
                  <a:pt x="115" y="825"/>
                </a:lnTo>
                <a:lnTo>
                  <a:pt x="127" y="810"/>
                </a:lnTo>
                <a:lnTo>
                  <a:pt x="131" y="804"/>
                </a:lnTo>
                <a:lnTo>
                  <a:pt x="134" y="800"/>
                </a:lnTo>
                <a:lnTo>
                  <a:pt x="134" y="800"/>
                </a:lnTo>
                <a:lnTo>
                  <a:pt x="141" y="786"/>
                </a:lnTo>
                <a:lnTo>
                  <a:pt x="157" y="764"/>
                </a:lnTo>
                <a:lnTo>
                  <a:pt x="172" y="744"/>
                </a:lnTo>
                <a:lnTo>
                  <a:pt x="176" y="738"/>
                </a:lnTo>
                <a:lnTo>
                  <a:pt x="178" y="737"/>
                </a:lnTo>
                <a:lnTo>
                  <a:pt x="178" y="737"/>
                </a:lnTo>
                <a:lnTo>
                  <a:pt x="178" y="737"/>
                </a:lnTo>
                <a:lnTo>
                  <a:pt x="185" y="776"/>
                </a:lnTo>
                <a:lnTo>
                  <a:pt x="192" y="817"/>
                </a:lnTo>
                <a:lnTo>
                  <a:pt x="192" y="817"/>
                </a:lnTo>
                <a:lnTo>
                  <a:pt x="196" y="853"/>
                </a:lnTo>
                <a:lnTo>
                  <a:pt x="201" y="884"/>
                </a:lnTo>
                <a:lnTo>
                  <a:pt x="210" y="889"/>
                </a:lnTo>
                <a:lnTo>
                  <a:pt x="214" y="911"/>
                </a:lnTo>
                <a:lnTo>
                  <a:pt x="227" y="920"/>
                </a:lnTo>
                <a:lnTo>
                  <a:pt x="281" y="916"/>
                </a:lnTo>
                <a:lnTo>
                  <a:pt x="303" y="902"/>
                </a:lnTo>
                <a:lnTo>
                  <a:pt x="303" y="902"/>
                </a:lnTo>
                <a:lnTo>
                  <a:pt x="303" y="895"/>
                </a:lnTo>
                <a:lnTo>
                  <a:pt x="304" y="889"/>
                </a:lnTo>
                <a:lnTo>
                  <a:pt x="303" y="884"/>
                </a:lnTo>
                <a:lnTo>
                  <a:pt x="303" y="884"/>
                </a:lnTo>
                <a:lnTo>
                  <a:pt x="301" y="883"/>
                </a:lnTo>
                <a:lnTo>
                  <a:pt x="298" y="882"/>
                </a:lnTo>
                <a:lnTo>
                  <a:pt x="288" y="880"/>
                </a:lnTo>
                <a:lnTo>
                  <a:pt x="272" y="880"/>
                </a:lnTo>
                <a:lnTo>
                  <a:pt x="272" y="880"/>
                </a:lnTo>
                <a:lnTo>
                  <a:pt x="268" y="860"/>
                </a:lnTo>
                <a:lnTo>
                  <a:pt x="264" y="844"/>
                </a:lnTo>
                <a:lnTo>
                  <a:pt x="263" y="835"/>
                </a:lnTo>
                <a:lnTo>
                  <a:pt x="263" y="835"/>
                </a:lnTo>
                <a:lnTo>
                  <a:pt x="262" y="829"/>
                </a:lnTo>
                <a:lnTo>
                  <a:pt x="259" y="817"/>
                </a:lnTo>
                <a:lnTo>
                  <a:pt x="254" y="804"/>
                </a:lnTo>
                <a:lnTo>
                  <a:pt x="259" y="768"/>
                </a:lnTo>
                <a:lnTo>
                  <a:pt x="259" y="768"/>
                </a:lnTo>
                <a:lnTo>
                  <a:pt x="255" y="739"/>
                </a:lnTo>
                <a:lnTo>
                  <a:pt x="252" y="719"/>
                </a:lnTo>
                <a:lnTo>
                  <a:pt x="251" y="713"/>
                </a:lnTo>
                <a:lnTo>
                  <a:pt x="250" y="710"/>
                </a:lnTo>
                <a:lnTo>
                  <a:pt x="250" y="710"/>
                </a:lnTo>
                <a:lnTo>
                  <a:pt x="248" y="706"/>
                </a:lnTo>
                <a:lnTo>
                  <a:pt x="245" y="691"/>
                </a:lnTo>
                <a:lnTo>
                  <a:pt x="238" y="650"/>
                </a:lnTo>
                <a:lnTo>
                  <a:pt x="227" y="590"/>
                </a:lnTo>
                <a:lnTo>
                  <a:pt x="227" y="590"/>
                </a:lnTo>
                <a:lnTo>
                  <a:pt x="235" y="564"/>
                </a:lnTo>
                <a:lnTo>
                  <a:pt x="241" y="545"/>
                </a:lnTo>
                <a:lnTo>
                  <a:pt x="244" y="539"/>
                </a:lnTo>
                <a:lnTo>
                  <a:pt x="245" y="536"/>
                </a:lnTo>
                <a:lnTo>
                  <a:pt x="245" y="536"/>
                </a:lnTo>
                <a:lnTo>
                  <a:pt x="248" y="533"/>
                </a:lnTo>
                <a:lnTo>
                  <a:pt x="251" y="527"/>
                </a:lnTo>
                <a:lnTo>
                  <a:pt x="259" y="509"/>
                </a:lnTo>
                <a:lnTo>
                  <a:pt x="259" y="509"/>
                </a:lnTo>
                <a:lnTo>
                  <a:pt x="261" y="501"/>
                </a:lnTo>
                <a:lnTo>
                  <a:pt x="262" y="490"/>
                </a:lnTo>
                <a:lnTo>
                  <a:pt x="265" y="461"/>
                </a:lnTo>
                <a:lnTo>
                  <a:pt x="268" y="424"/>
                </a:lnTo>
                <a:lnTo>
                  <a:pt x="268" y="424"/>
                </a:lnTo>
                <a:lnTo>
                  <a:pt x="286" y="415"/>
                </a:lnTo>
                <a:lnTo>
                  <a:pt x="286" y="415"/>
                </a:lnTo>
                <a:lnTo>
                  <a:pt x="292" y="410"/>
                </a:lnTo>
                <a:lnTo>
                  <a:pt x="304" y="398"/>
                </a:lnTo>
                <a:lnTo>
                  <a:pt x="316" y="386"/>
                </a:lnTo>
                <a:lnTo>
                  <a:pt x="321" y="380"/>
                </a:lnTo>
                <a:lnTo>
                  <a:pt x="321" y="380"/>
                </a:lnTo>
                <a:lnTo>
                  <a:pt x="319" y="373"/>
                </a:lnTo>
                <a:lnTo>
                  <a:pt x="315" y="361"/>
                </a:lnTo>
                <a:lnTo>
                  <a:pt x="308" y="344"/>
                </a:lnTo>
                <a:lnTo>
                  <a:pt x="308" y="344"/>
                </a:lnTo>
                <a:lnTo>
                  <a:pt x="312" y="342"/>
                </a:lnTo>
                <a:lnTo>
                  <a:pt x="317" y="339"/>
                </a:lnTo>
                <a:lnTo>
                  <a:pt x="317" y="339"/>
                </a:lnTo>
                <a:lnTo>
                  <a:pt x="321" y="335"/>
                </a:lnTo>
                <a:lnTo>
                  <a:pt x="326" y="331"/>
                </a:lnTo>
                <a:lnTo>
                  <a:pt x="326" y="331"/>
                </a:lnTo>
                <a:lnTo>
                  <a:pt x="325" y="327"/>
                </a:lnTo>
                <a:lnTo>
                  <a:pt x="321" y="323"/>
                </a:lnTo>
                <a:lnTo>
                  <a:pt x="317" y="317"/>
                </a:lnTo>
                <a:lnTo>
                  <a:pt x="312" y="313"/>
                </a:lnTo>
                <a:lnTo>
                  <a:pt x="312" y="313"/>
                </a:lnTo>
                <a:lnTo>
                  <a:pt x="310" y="312"/>
                </a:lnTo>
                <a:lnTo>
                  <a:pt x="307" y="312"/>
                </a:lnTo>
                <a:lnTo>
                  <a:pt x="299" y="312"/>
                </a:lnTo>
                <a:lnTo>
                  <a:pt x="290" y="313"/>
                </a:lnTo>
                <a:lnTo>
                  <a:pt x="286" y="121"/>
                </a:lnTo>
                <a:lnTo>
                  <a:pt x="317" y="121"/>
                </a:lnTo>
                <a:lnTo>
                  <a:pt x="388" y="112"/>
                </a:lnTo>
                <a:lnTo>
                  <a:pt x="388" y="112"/>
                </a:lnTo>
                <a:lnTo>
                  <a:pt x="500" y="107"/>
                </a:lnTo>
                <a:lnTo>
                  <a:pt x="500" y="107"/>
                </a:lnTo>
                <a:lnTo>
                  <a:pt x="527" y="105"/>
                </a:lnTo>
                <a:lnTo>
                  <a:pt x="540" y="103"/>
                </a:lnTo>
                <a:lnTo>
                  <a:pt x="424" y="27"/>
                </a:lnTo>
                <a:lnTo>
                  <a:pt x="366" y="9"/>
                </a:lnTo>
                <a:lnTo>
                  <a:pt x="277" y="4"/>
                </a:lnTo>
                <a:lnTo>
                  <a:pt x="272" y="0"/>
                </a:lnTo>
                <a:lnTo>
                  <a:pt x="263" y="0"/>
                </a:lnTo>
                <a:lnTo>
                  <a:pt x="254" y="9"/>
                </a:lnTo>
                <a:lnTo>
                  <a:pt x="232" y="13"/>
                </a:lnTo>
                <a:lnTo>
                  <a:pt x="232" y="13"/>
                </a:lnTo>
                <a:lnTo>
                  <a:pt x="216" y="17"/>
                </a:lnTo>
                <a:lnTo>
                  <a:pt x="182" y="27"/>
                </a:lnTo>
                <a:lnTo>
                  <a:pt x="160" y="33"/>
                </a:lnTo>
                <a:lnTo>
                  <a:pt x="141" y="40"/>
                </a:lnTo>
                <a:lnTo>
                  <a:pt x="124" y="47"/>
                </a:lnTo>
                <a:lnTo>
                  <a:pt x="111" y="54"/>
                </a:lnTo>
                <a:lnTo>
                  <a:pt x="111" y="54"/>
                </a:lnTo>
                <a:lnTo>
                  <a:pt x="100" y="61"/>
                </a:lnTo>
                <a:lnTo>
                  <a:pt x="88" y="71"/>
                </a:lnTo>
                <a:lnTo>
                  <a:pt x="61" y="96"/>
                </a:lnTo>
                <a:lnTo>
                  <a:pt x="31" y="125"/>
                </a:lnTo>
                <a:lnTo>
                  <a:pt x="26" y="134"/>
                </a:lnTo>
                <a:lnTo>
                  <a:pt x="26" y="134"/>
                </a:lnTo>
                <a:lnTo>
                  <a:pt x="37" y="133"/>
                </a:lnTo>
                <a:lnTo>
                  <a:pt x="76" y="130"/>
                </a:lnTo>
                <a:lnTo>
                  <a:pt x="76" y="130"/>
                </a:lnTo>
                <a:lnTo>
                  <a:pt x="108" y="128"/>
                </a:lnTo>
                <a:lnTo>
                  <a:pt x="140" y="128"/>
                </a:lnTo>
                <a:lnTo>
                  <a:pt x="176" y="131"/>
                </a:lnTo>
                <a:lnTo>
                  <a:pt x="176" y="131"/>
                </a:lnTo>
                <a:close/>
                <a:moveTo>
                  <a:pt x="277" y="121"/>
                </a:moveTo>
                <a:lnTo>
                  <a:pt x="277" y="237"/>
                </a:lnTo>
                <a:lnTo>
                  <a:pt x="281" y="268"/>
                </a:lnTo>
                <a:lnTo>
                  <a:pt x="281" y="268"/>
                </a:lnTo>
                <a:lnTo>
                  <a:pt x="281" y="268"/>
                </a:lnTo>
                <a:lnTo>
                  <a:pt x="279" y="268"/>
                </a:lnTo>
                <a:lnTo>
                  <a:pt x="273" y="265"/>
                </a:lnTo>
                <a:lnTo>
                  <a:pt x="263" y="259"/>
                </a:lnTo>
                <a:lnTo>
                  <a:pt x="263" y="259"/>
                </a:lnTo>
                <a:lnTo>
                  <a:pt x="256" y="256"/>
                </a:lnTo>
                <a:lnTo>
                  <a:pt x="250" y="252"/>
                </a:lnTo>
                <a:lnTo>
                  <a:pt x="236" y="248"/>
                </a:lnTo>
                <a:lnTo>
                  <a:pt x="226" y="246"/>
                </a:lnTo>
                <a:lnTo>
                  <a:pt x="223" y="246"/>
                </a:lnTo>
                <a:lnTo>
                  <a:pt x="223" y="246"/>
                </a:lnTo>
                <a:lnTo>
                  <a:pt x="233" y="233"/>
                </a:lnTo>
                <a:lnTo>
                  <a:pt x="241" y="223"/>
                </a:lnTo>
                <a:lnTo>
                  <a:pt x="244" y="219"/>
                </a:lnTo>
                <a:lnTo>
                  <a:pt x="245" y="214"/>
                </a:lnTo>
                <a:lnTo>
                  <a:pt x="245" y="214"/>
                </a:lnTo>
                <a:lnTo>
                  <a:pt x="246" y="204"/>
                </a:lnTo>
                <a:lnTo>
                  <a:pt x="245" y="191"/>
                </a:lnTo>
                <a:lnTo>
                  <a:pt x="245" y="174"/>
                </a:lnTo>
                <a:lnTo>
                  <a:pt x="245" y="174"/>
                </a:lnTo>
                <a:lnTo>
                  <a:pt x="244" y="170"/>
                </a:lnTo>
                <a:lnTo>
                  <a:pt x="242" y="163"/>
                </a:lnTo>
                <a:lnTo>
                  <a:pt x="239" y="156"/>
                </a:lnTo>
                <a:lnTo>
                  <a:pt x="236" y="152"/>
                </a:lnTo>
                <a:lnTo>
                  <a:pt x="236" y="152"/>
                </a:lnTo>
                <a:lnTo>
                  <a:pt x="225" y="140"/>
                </a:lnTo>
                <a:lnTo>
                  <a:pt x="219" y="132"/>
                </a:lnTo>
                <a:lnTo>
                  <a:pt x="216" y="130"/>
                </a:lnTo>
                <a:lnTo>
                  <a:pt x="214" y="130"/>
                </a:lnTo>
                <a:lnTo>
                  <a:pt x="214" y="130"/>
                </a:lnTo>
                <a:lnTo>
                  <a:pt x="211" y="130"/>
                </a:lnTo>
                <a:lnTo>
                  <a:pt x="206" y="127"/>
                </a:lnTo>
                <a:lnTo>
                  <a:pt x="201" y="125"/>
                </a:lnTo>
                <a:lnTo>
                  <a:pt x="277" y="1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8387413" y="4689140"/>
            <a:ext cx="788705" cy="1685169"/>
          </a:xfrm>
          <a:custGeom>
            <a:avLst/>
            <a:gdLst>
              <a:gd name="T0" fmla="*/ 435 w 688"/>
              <a:gd name="T1" fmla="*/ 75 h 1470"/>
              <a:gd name="T2" fmla="*/ 519 w 688"/>
              <a:gd name="T3" fmla="*/ 143 h 1470"/>
              <a:gd name="T4" fmla="*/ 549 w 688"/>
              <a:gd name="T5" fmla="*/ 197 h 1470"/>
              <a:gd name="T6" fmla="*/ 622 w 688"/>
              <a:gd name="T7" fmla="*/ 520 h 1470"/>
              <a:gd name="T8" fmla="*/ 520 w 688"/>
              <a:gd name="T9" fmla="*/ 417 h 1470"/>
              <a:gd name="T10" fmla="*/ 499 w 688"/>
              <a:gd name="T11" fmla="*/ 475 h 1470"/>
              <a:gd name="T12" fmla="*/ 508 w 688"/>
              <a:gd name="T13" fmla="*/ 618 h 1470"/>
              <a:gd name="T14" fmla="*/ 529 w 688"/>
              <a:gd name="T15" fmla="*/ 791 h 1470"/>
              <a:gd name="T16" fmla="*/ 554 w 688"/>
              <a:gd name="T17" fmla="*/ 971 h 1470"/>
              <a:gd name="T18" fmla="*/ 526 w 688"/>
              <a:gd name="T19" fmla="*/ 997 h 1470"/>
              <a:gd name="T20" fmla="*/ 576 w 688"/>
              <a:gd name="T21" fmla="*/ 1163 h 1470"/>
              <a:gd name="T22" fmla="*/ 626 w 688"/>
              <a:gd name="T23" fmla="*/ 1327 h 1470"/>
              <a:gd name="T24" fmla="*/ 657 w 688"/>
              <a:gd name="T25" fmla="*/ 1366 h 1470"/>
              <a:gd name="T26" fmla="*/ 684 w 688"/>
              <a:gd name="T27" fmla="*/ 1422 h 1470"/>
              <a:gd name="T28" fmla="*/ 672 w 688"/>
              <a:gd name="T29" fmla="*/ 1453 h 1470"/>
              <a:gd name="T30" fmla="*/ 575 w 688"/>
              <a:gd name="T31" fmla="*/ 1467 h 1470"/>
              <a:gd name="T32" fmla="*/ 467 w 688"/>
              <a:gd name="T33" fmla="*/ 1463 h 1470"/>
              <a:gd name="T34" fmla="*/ 458 w 688"/>
              <a:gd name="T35" fmla="*/ 1439 h 1470"/>
              <a:gd name="T36" fmla="*/ 510 w 688"/>
              <a:gd name="T37" fmla="*/ 1415 h 1470"/>
              <a:gd name="T38" fmla="*/ 557 w 688"/>
              <a:gd name="T39" fmla="*/ 1371 h 1470"/>
              <a:gd name="T40" fmla="*/ 566 w 688"/>
              <a:gd name="T41" fmla="*/ 1346 h 1470"/>
              <a:gd name="T42" fmla="*/ 488 w 688"/>
              <a:gd name="T43" fmla="*/ 1182 h 1470"/>
              <a:gd name="T44" fmla="*/ 383 w 688"/>
              <a:gd name="T45" fmla="*/ 1186 h 1470"/>
              <a:gd name="T46" fmla="*/ 336 w 688"/>
              <a:gd name="T47" fmla="*/ 1181 h 1470"/>
              <a:gd name="T48" fmla="*/ 326 w 688"/>
              <a:gd name="T49" fmla="*/ 1243 h 1470"/>
              <a:gd name="T50" fmla="*/ 303 w 688"/>
              <a:gd name="T51" fmla="*/ 1253 h 1470"/>
              <a:gd name="T52" fmla="*/ 265 w 688"/>
              <a:gd name="T53" fmla="*/ 1230 h 1470"/>
              <a:gd name="T54" fmla="*/ 212 w 688"/>
              <a:gd name="T55" fmla="*/ 1374 h 1470"/>
              <a:gd name="T56" fmla="*/ 220 w 688"/>
              <a:gd name="T57" fmla="*/ 1440 h 1470"/>
              <a:gd name="T58" fmla="*/ 118 w 688"/>
              <a:gd name="T59" fmla="*/ 1430 h 1470"/>
              <a:gd name="T60" fmla="*/ 21 w 688"/>
              <a:gd name="T61" fmla="*/ 1396 h 1470"/>
              <a:gd name="T62" fmla="*/ 2 w 688"/>
              <a:gd name="T63" fmla="*/ 1368 h 1470"/>
              <a:gd name="T64" fmla="*/ 26 w 688"/>
              <a:gd name="T65" fmla="*/ 1353 h 1470"/>
              <a:gd name="T66" fmla="*/ 99 w 688"/>
              <a:gd name="T67" fmla="*/ 1343 h 1470"/>
              <a:gd name="T68" fmla="*/ 133 w 688"/>
              <a:gd name="T69" fmla="*/ 1335 h 1470"/>
              <a:gd name="T70" fmla="*/ 160 w 688"/>
              <a:gd name="T71" fmla="*/ 1300 h 1470"/>
              <a:gd name="T72" fmla="*/ 176 w 688"/>
              <a:gd name="T73" fmla="*/ 1153 h 1470"/>
              <a:gd name="T74" fmla="*/ 183 w 688"/>
              <a:gd name="T75" fmla="*/ 1077 h 1470"/>
              <a:gd name="T76" fmla="*/ 203 w 688"/>
              <a:gd name="T77" fmla="*/ 1004 h 1470"/>
              <a:gd name="T78" fmla="*/ 193 w 688"/>
              <a:gd name="T79" fmla="*/ 869 h 1470"/>
              <a:gd name="T80" fmla="*/ 154 w 688"/>
              <a:gd name="T81" fmla="*/ 799 h 1470"/>
              <a:gd name="T82" fmla="*/ 99 w 688"/>
              <a:gd name="T83" fmla="*/ 792 h 1470"/>
              <a:gd name="T84" fmla="*/ 135 w 688"/>
              <a:gd name="T85" fmla="*/ 727 h 1470"/>
              <a:gd name="T86" fmla="*/ 146 w 688"/>
              <a:gd name="T87" fmla="*/ 709 h 1470"/>
              <a:gd name="T88" fmla="*/ 227 w 688"/>
              <a:gd name="T89" fmla="*/ 556 h 1470"/>
              <a:gd name="T90" fmla="*/ 215 w 688"/>
              <a:gd name="T91" fmla="*/ 514 h 1470"/>
              <a:gd name="T92" fmla="*/ 188 w 688"/>
              <a:gd name="T93" fmla="*/ 486 h 1470"/>
              <a:gd name="T94" fmla="*/ 174 w 688"/>
              <a:gd name="T95" fmla="*/ 476 h 1470"/>
              <a:gd name="T96" fmla="*/ 183 w 688"/>
              <a:gd name="T97" fmla="*/ 460 h 1470"/>
              <a:gd name="T98" fmla="*/ 188 w 688"/>
              <a:gd name="T99" fmla="*/ 434 h 1470"/>
              <a:gd name="T100" fmla="*/ 207 w 688"/>
              <a:gd name="T101" fmla="*/ 421 h 1470"/>
              <a:gd name="T102" fmla="*/ 219 w 688"/>
              <a:gd name="T103" fmla="*/ 408 h 1470"/>
              <a:gd name="T104" fmla="*/ 231 w 688"/>
              <a:gd name="T105" fmla="*/ 396 h 1470"/>
              <a:gd name="T106" fmla="*/ 274 w 688"/>
              <a:gd name="T107" fmla="*/ 284 h 1470"/>
              <a:gd name="T108" fmla="*/ 246 w 688"/>
              <a:gd name="T109" fmla="*/ 265 h 1470"/>
              <a:gd name="T110" fmla="*/ 239 w 688"/>
              <a:gd name="T111" fmla="*/ 190 h 1470"/>
              <a:gd name="T112" fmla="*/ 257 w 688"/>
              <a:gd name="T113" fmla="*/ 167 h 1470"/>
              <a:gd name="T114" fmla="*/ 191 w 688"/>
              <a:gd name="T115" fmla="*/ 57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8" h="1470">
                <a:moveTo>
                  <a:pt x="118" y="0"/>
                </a:moveTo>
                <a:lnTo>
                  <a:pt x="288" y="19"/>
                </a:lnTo>
                <a:lnTo>
                  <a:pt x="288" y="19"/>
                </a:lnTo>
                <a:lnTo>
                  <a:pt x="355" y="42"/>
                </a:lnTo>
                <a:lnTo>
                  <a:pt x="422" y="63"/>
                </a:lnTo>
                <a:lnTo>
                  <a:pt x="422" y="63"/>
                </a:lnTo>
                <a:lnTo>
                  <a:pt x="435" y="75"/>
                </a:lnTo>
                <a:lnTo>
                  <a:pt x="462" y="102"/>
                </a:lnTo>
                <a:lnTo>
                  <a:pt x="500" y="141"/>
                </a:lnTo>
                <a:lnTo>
                  <a:pt x="512" y="137"/>
                </a:lnTo>
                <a:lnTo>
                  <a:pt x="512" y="137"/>
                </a:lnTo>
                <a:lnTo>
                  <a:pt x="515" y="140"/>
                </a:lnTo>
                <a:lnTo>
                  <a:pt x="517" y="142"/>
                </a:lnTo>
                <a:lnTo>
                  <a:pt x="519" y="143"/>
                </a:lnTo>
                <a:lnTo>
                  <a:pt x="519" y="143"/>
                </a:lnTo>
                <a:lnTo>
                  <a:pt x="520" y="143"/>
                </a:lnTo>
                <a:lnTo>
                  <a:pt x="520" y="145"/>
                </a:lnTo>
                <a:lnTo>
                  <a:pt x="519" y="150"/>
                </a:lnTo>
                <a:lnTo>
                  <a:pt x="519" y="158"/>
                </a:lnTo>
                <a:lnTo>
                  <a:pt x="519" y="158"/>
                </a:lnTo>
                <a:lnTo>
                  <a:pt x="549" y="197"/>
                </a:lnTo>
                <a:lnTo>
                  <a:pt x="578" y="234"/>
                </a:lnTo>
                <a:lnTo>
                  <a:pt x="620" y="343"/>
                </a:lnTo>
                <a:lnTo>
                  <a:pt x="620" y="343"/>
                </a:lnTo>
                <a:lnTo>
                  <a:pt x="622" y="418"/>
                </a:lnTo>
                <a:lnTo>
                  <a:pt x="622" y="494"/>
                </a:lnTo>
                <a:lnTo>
                  <a:pt x="622" y="494"/>
                </a:lnTo>
                <a:lnTo>
                  <a:pt x="622" y="520"/>
                </a:lnTo>
                <a:lnTo>
                  <a:pt x="622" y="543"/>
                </a:lnTo>
                <a:lnTo>
                  <a:pt x="622" y="543"/>
                </a:lnTo>
                <a:lnTo>
                  <a:pt x="581" y="488"/>
                </a:lnTo>
                <a:lnTo>
                  <a:pt x="550" y="449"/>
                </a:lnTo>
                <a:lnTo>
                  <a:pt x="534" y="429"/>
                </a:lnTo>
                <a:lnTo>
                  <a:pt x="534" y="429"/>
                </a:lnTo>
                <a:lnTo>
                  <a:pt x="520" y="417"/>
                </a:lnTo>
                <a:lnTo>
                  <a:pt x="498" y="393"/>
                </a:lnTo>
                <a:lnTo>
                  <a:pt x="467" y="362"/>
                </a:lnTo>
                <a:lnTo>
                  <a:pt x="467" y="362"/>
                </a:lnTo>
                <a:lnTo>
                  <a:pt x="471" y="377"/>
                </a:lnTo>
                <a:lnTo>
                  <a:pt x="482" y="412"/>
                </a:lnTo>
                <a:lnTo>
                  <a:pt x="495" y="455"/>
                </a:lnTo>
                <a:lnTo>
                  <a:pt x="499" y="475"/>
                </a:lnTo>
                <a:lnTo>
                  <a:pt x="502" y="493"/>
                </a:lnTo>
                <a:lnTo>
                  <a:pt x="502" y="493"/>
                </a:lnTo>
                <a:lnTo>
                  <a:pt x="504" y="508"/>
                </a:lnTo>
                <a:lnTo>
                  <a:pt x="505" y="529"/>
                </a:lnTo>
                <a:lnTo>
                  <a:pt x="506" y="573"/>
                </a:lnTo>
                <a:lnTo>
                  <a:pt x="506" y="597"/>
                </a:lnTo>
                <a:lnTo>
                  <a:pt x="508" y="618"/>
                </a:lnTo>
                <a:lnTo>
                  <a:pt x="509" y="637"/>
                </a:lnTo>
                <a:lnTo>
                  <a:pt x="512" y="653"/>
                </a:lnTo>
                <a:lnTo>
                  <a:pt x="512" y="653"/>
                </a:lnTo>
                <a:lnTo>
                  <a:pt x="517" y="668"/>
                </a:lnTo>
                <a:lnTo>
                  <a:pt x="520" y="689"/>
                </a:lnTo>
                <a:lnTo>
                  <a:pt x="525" y="740"/>
                </a:lnTo>
                <a:lnTo>
                  <a:pt x="529" y="791"/>
                </a:lnTo>
                <a:lnTo>
                  <a:pt x="534" y="829"/>
                </a:lnTo>
                <a:lnTo>
                  <a:pt x="534" y="829"/>
                </a:lnTo>
                <a:lnTo>
                  <a:pt x="546" y="904"/>
                </a:lnTo>
                <a:lnTo>
                  <a:pt x="550" y="940"/>
                </a:lnTo>
                <a:lnTo>
                  <a:pt x="553" y="961"/>
                </a:lnTo>
                <a:lnTo>
                  <a:pt x="553" y="961"/>
                </a:lnTo>
                <a:lnTo>
                  <a:pt x="554" y="971"/>
                </a:lnTo>
                <a:lnTo>
                  <a:pt x="555" y="980"/>
                </a:lnTo>
                <a:lnTo>
                  <a:pt x="555" y="985"/>
                </a:lnTo>
                <a:lnTo>
                  <a:pt x="555" y="988"/>
                </a:lnTo>
                <a:lnTo>
                  <a:pt x="555" y="989"/>
                </a:lnTo>
                <a:lnTo>
                  <a:pt x="555" y="989"/>
                </a:lnTo>
                <a:lnTo>
                  <a:pt x="539" y="993"/>
                </a:lnTo>
                <a:lnTo>
                  <a:pt x="526" y="997"/>
                </a:lnTo>
                <a:lnTo>
                  <a:pt x="519" y="1043"/>
                </a:lnTo>
                <a:lnTo>
                  <a:pt x="519" y="1043"/>
                </a:lnTo>
                <a:lnTo>
                  <a:pt x="547" y="1098"/>
                </a:lnTo>
                <a:lnTo>
                  <a:pt x="566" y="1139"/>
                </a:lnTo>
                <a:lnTo>
                  <a:pt x="573" y="1154"/>
                </a:lnTo>
                <a:lnTo>
                  <a:pt x="576" y="1163"/>
                </a:lnTo>
                <a:lnTo>
                  <a:pt x="576" y="1163"/>
                </a:lnTo>
                <a:lnTo>
                  <a:pt x="578" y="1175"/>
                </a:lnTo>
                <a:lnTo>
                  <a:pt x="578" y="1175"/>
                </a:lnTo>
                <a:lnTo>
                  <a:pt x="596" y="1238"/>
                </a:lnTo>
                <a:lnTo>
                  <a:pt x="612" y="1289"/>
                </a:lnTo>
                <a:lnTo>
                  <a:pt x="620" y="1310"/>
                </a:lnTo>
                <a:lnTo>
                  <a:pt x="626" y="1327"/>
                </a:lnTo>
                <a:lnTo>
                  <a:pt x="626" y="1327"/>
                </a:lnTo>
                <a:lnTo>
                  <a:pt x="638" y="1348"/>
                </a:lnTo>
                <a:lnTo>
                  <a:pt x="645" y="1361"/>
                </a:lnTo>
                <a:lnTo>
                  <a:pt x="650" y="1366"/>
                </a:lnTo>
                <a:lnTo>
                  <a:pt x="652" y="1367"/>
                </a:lnTo>
                <a:lnTo>
                  <a:pt x="652" y="1367"/>
                </a:lnTo>
                <a:lnTo>
                  <a:pt x="654" y="1366"/>
                </a:lnTo>
                <a:lnTo>
                  <a:pt x="657" y="1366"/>
                </a:lnTo>
                <a:lnTo>
                  <a:pt x="658" y="1367"/>
                </a:lnTo>
                <a:lnTo>
                  <a:pt x="658" y="1367"/>
                </a:lnTo>
                <a:lnTo>
                  <a:pt x="668" y="1384"/>
                </a:lnTo>
                <a:lnTo>
                  <a:pt x="674" y="1397"/>
                </a:lnTo>
                <a:lnTo>
                  <a:pt x="681" y="1411"/>
                </a:lnTo>
                <a:lnTo>
                  <a:pt x="681" y="1411"/>
                </a:lnTo>
                <a:lnTo>
                  <a:pt x="684" y="1422"/>
                </a:lnTo>
                <a:lnTo>
                  <a:pt x="687" y="1431"/>
                </a:lnTo>
                <a:lnTo>
                  <a:pt x="688" y="1438"/>
                </a:lnTo>
                <a:lnTo>
                  <a:pt x="688" y="1442"/>
                </a:lnTo>
                <a:lnTo>
                  <a:pt x="688" y="1442"/>
                </a:lnTo>
                <a:lnTo>
                  <a:pt x="686" y="1445"/>
                </a:lnTo>
                <a:lnTo>
                  <a:pt x="682" y="1448"/>
                </a:lnTo>
                <a:lnTo>
                  <a:pt x="672" y="1453"/>
                </a:lnTo>
                <a:lnTo>
                  <a:pt x="659" y="1458"/>
                </a:lnTo>
                <a:lnTo>
                  <a:pt x="648" y="1460"/>
                </a:lnTo>
                <a:lnTo>
                  <a:pt x="648" y="1460"/>
                </a:lnTo>
                <a:lnTo>
                  <a:pt x="617" y="1460"/>
                </a:lnTo>
                <a:lnTo>
                  <a:pt x="595" y="1461"/>
                </a:lnTo>
                <a:lnTo>
                  <a:pt x="595" y="1461"/>
                </a:lnTo>
                <a:lnTo>
                  <a:pt x="575" y="1467"/>
                </a:lnTo>
                <a:lnTo>
                  <a:pt x="561" y="1469"/>
                </a:lnTo>
                <a:lnTo>
                  <a:pt x="546" y="1470"/>
                </a:lnTo>
                <a:lnTo>
                  <a:pt x="546" y="1470"/>
                </a:lnTo>
                <a:lnTo>
                  <a:pt x="502" y="1468"/>
                </a:lnTo>
                <a:lnTo>
                  <a:pt x="479" y="1467"/>
                </a:lnTo>
                <a:lnTo>
                  <a:pt x="471" y="1466"/>
                </a:lnTo>
                <a:lnTo>
                  <a:pt x="467" y="1463"/>
                </a:lnTo>
                <a:lnTo>
                  <a:pt x="467" y="1463"/>
                </a:lnTo>
                <a:lnTo>
                  <a:pt x="462" y="1459"/>
                </a:lnTo>
                <a:lnTo>
                  <a:pt x="459" y="1452"/>
                </a:lnTo>
                <a:lnTo>
                  <a:pt x="457" y="1444"/>
                </a:lnTo>
                <a:lnTo>
                  <a:pt x="457" y="1441"/>
                </a:lnTo>
                <a:lnTo>
                  <a:pt x="458" y="1439"/>
                </a:lnTo>
                <a:lnTo>
                  <a:pt x="458" y="1439"/>
                </a:lnTo>
                <a:lnTo>
                  <a:pt x="463" y="1432"/>
                </a:lnTo>
                <a:lnTo>
                  <a:pt x="466" y="1431"/>
                </a:lnTo>
                <a:lnTo>
                  <a:pt x="469" y="1430"/>
                </a:lnTo>
                <a:lnTo>
                  <a:pt x="469" y="1430"/>
                </a:lnTo>
                <a:lnTo>
                  <a:pt x="477" y="1428"/>
                </a:lnTo>
                <a:lnTo>
                  <a:pt x="491" y="1423"/>
                </a:lnTo>
                <a:lnTo>
                  <a:pt x="510" y="1415"/>
                </a:lnTo>
                <a:lnTo>
                  <a:pt x="510" y="1415"/>
                </a:lnTo>
                <a:lnTo>
                  <a:pt x="519" y="1408"/>
                </a:lnTo>
                <a:lnTo>
                  <a:pt x="531" y="1392"/>
                </a:lnTo>
                <a:lnTo>
                  <a:pt x="531" y="1392"/>
                </a:lnTo>
                <a:lnTo>
                  <a:pt x="538" y="1385"/>
                </a:lnTo>
                <a:lnTo>
                  <a:pt x="545" y="1380"/>
                </a:lnTo>
                <a:lnTo>
                  <a:pt x="557" y="1371"/>
                </a:lnTo>
                <a:lnTo>
                  <a:pt x="557" y="1371"/>
                </a:lnTo>
                <a:lnTo>
                  <a:pt x="561" y="1368"/>
                </a:lnTo>
                <a:lnTo>
                  <a:pt x="564" y="1365"/>
                </a:lnTo>
                <a:lnTo>
                  <a:pt x="566" y="1361"/>
                </a:lnTo>
                <a:lnTo>
                  <a:pt x="567" y="1356"/>
                </a:lnTo>
                <a:lnTo>
                  <a:pt x="567" y="1356"/>
                </a:lnTo>
                <a:lnTo>
                  <a:pt x="566" y="1346"/>
                </a:lnTo>
                <a:lnTo>
                  <a:pt x="561" y="1326"/>
                </a:lnTo>
                <a:lnTo>
                  <a:pt x="550" y="1298"/>
                </a:lnTo>
                <a:lnTo>
                  <a:pt x="536" y="1266"/>
                </a:lnTo>
                <a:lnTo>
                  <a:pt x="536" y="1266"/>
                </a:lnTo>
                <a:lnTo>
                  <a:pt x="519" y="1233"/>
                </a:lnTo>
                <a:lnTo>
                  <a:pt x="504" y="1206"/>
                </a:lnTo>
                <a:lnTo>
                  <a:pt x="488" y="1182"/>
                </a:lnTo>
                <a:lnTo>
                  <a:pt x="488" y="1182"/>
                </a:lnTo>
                <a:lnTo>
                  <a:pt x="449" y="1181"/>
                </a:lnTo>
                <a:lnTo>
                  <a:pt x="418" y="1182"/>
                </a:lnTo>
                <a:lnTo>
                  <a:pt x="404" y="1182"/>
                </a:lnTo>
                <a:lnTo>
                  <a:pt x="395" y="1184"/>
                </a:lnTo>
                <a:lnTo>
                  <a:pt x="395" y="1184"/>
                </a:lnTo>
                <a:lnTo>
                  <a:pt x="383" y="1186"/>
                </a:lnTo>
                <a:lnTo>
                  <a:pt x="373" y="1187"/>
                </a:lnTo>
                <a:lnTo>
                  <a:pt x="367" y="1186"/>
                </a:lnTo>
                <a:lnTo>
                  <a:pt x="366" y="1186"/>
                </a:lnTo>
                <a:lnTo>
                  <a:pt x="362" y="1132"/>
                </a:lnTo>
                <a:lnTo>
                  <a:pt x="362" y="1132"/>
                </a:lnTo>
                <a:lnTo>
                  <a:pt x="347" y="1158"/>
                </a:lnTo>
                <a:lnTo>
                  <a:pt x="336" y="1181"/>
                </a:lnTo>
                <a:lnTo>
                  <a:pt x="333" y="1191"/>
                </a:lnTo>
                <a:lnTo>
                  <a:pt x="330" y="1199"/>
                </a:lnTo>
                <a:lnTo>
                  <a:pt x="330" y="1199"/>
                </a:lnTo>
                <a:lnTo>
                  <a:pt x="328" y="1213"/>
                </a:lnTo>
                <a:lnTo>
                  <a:pt x="327" y="1228"/>
                </a:lnTo>
                <a:lnTo>
                  <a:pt x="327" y="1238"/>
                </a:lnTo>
                <a:lnTo>
                  <a:pt x="326" y="1243"/>
                </a:lnTo>
                <a:lnTo>
                  <a:pt x="326" y="1243"/>
                </a:lnTo>
                <a:lnTo>
                  <a:pt x="324" y="1246"/>
                </a:lnTo>
                <a:lnTo>
                  <a:pt x="319" y="1251"/>
                </a:lnTo>
                <a:lnTo>
                  <a:pt x="316" y="1253"/>
                </a:lnTo>
                <a:lnTo>
                  <a:pt x="313" y="1255"/>
                </a:lnTo>
                <a:lnTo>
                  <a:pt x="308" y="1255"/>
                </a:lnTo>
                <a:lnTo>
                  <a:pt x="303" y="1253"/>
                </a:lnTo>
                <a:lnTo>
                  <a:pt x="303" y="1253"/>
                </a:lnTo>
                <a:lnTo>
                  <a:pt x="290" y="1247"/>
                </a:lnTo>
                <a:lnTo>
                  <a:pt x="277" y="1240"/>
                </a:lnTo>
                <a:lnTo>
                  <a:pt x="268" y="1233"/>
                </a:lnTo>
                <a:lnTo>
                  <a:pt x="266" y="1231"/>
                </a:lnTo>
                <a:lnTo>
                  <a:pt x="265" y="1230"/>
                </a:lnTo>
                <a:lnTo>
                  <a:pt x="265" y="1230"/>
                </a:lnTo>
                <a:lnTo>
                  <a:pt x="263" y="1236"/>
                </a:lnTo>
                <a:lnTo>
                  <a:pt x="257" y="1248"/>
                </a:lnTo>
                <a:lnTo>
                  <a:pt x="237" y="1287"/>
                </a:lnTo>
                <a:lnTo>
                  <a:pt x="207" y="1344"/>
                </a:lnTo>
                <a:lnTo>
                  <a:pt x="207" y="1356"/>
                </a:lnTo>
                <a:lnTo>
                  <a:pt x="207" y="1356"/>
                </a:lnTo>
                <a:lnTo>
                  <a:pt x="212" y="1374"/>
                </a:lnTo>
                <a:lnTo>
                  <a:pt x="215" y="1387"/>
                </a:lnTo>
                <a:lnTo>
                  <a:pt x="217" y="1394"/>
                </a:lnTo>
                <a:lnTo>
                  <a:pt x="217" y="1394"/>
                </a:lnTo>
                <a:lnTo>
                  <a:pt x="218" y="1413"/>
                </a:lnTo>
                <a:lnTo>
                  <a:pt x="219" y="1432"/>
                </a:lnTo>
                <a:lnTo>
                  <a:pt x="219" y="1432"/>
                </a:lnTo>
                <a:lnTo>
                  <a:pt x="220" y="1440"/>
                </a:lnTo>
                <a:lnTo>
                  <a:pt x="220" y="1444"/>
                </a:lnTo>
                <a:lnTo>
                  <a:pt x="219" y="1447"/>
                </a:lnTo>
                <a:lnTo>
                  <a:pt x="219" y="1447"/>
                </a:lnTo>
                <a:lnTo>
                  <a:pt x="204" y="1445"/>
                </a:lnTo>
                <a:lnTo>
                  <a:pt x="173" y="1441"/>
                </a:lnTo>
                <a:lnTo>
                  <a:pt x="140" y="1434"/>
                </a:lnTo>
                <a:lnTo>
                  <a:pt x="118" y="1430"/>
                </a:lnTo>
                <a:lnTo>
                  <a:pt x="118" y="1430"/>
                </a:lnTo>
                <a:lnTo>
                  <a:pt x="76" y="1419"/>
                </a:lnTo>
                <a:lnTo>
                  <a:pt x="51" y="1410"/>
                </a:lnTo>
                <a:lnTo>
                  <a:pt x="41" y="1406"/>
                </a:lnTo>
                <a:lnTo>
                  <a:pt x="33" y="1403"/>
                </a:lnTo>
                <a:lnTo>
                  <a:pt x="33" y="1403"/>
                </a:lnTo>
                <a:lnTo>
                  <a:pt x="21" y="1396"/>
                </a:lnTo>
                <a:lnTo>
                  <a:pt x="10" y="1390"/>
                </a:lnTo>
                <a:lnTo>
                  <a:pt x="6" y="1386"/>
                </a:lnTo>
                <a:lnTo>
                  <a:pt x="2" y="1382"/>
                </a:lnTo>
                <a:lnTo>
                  <a:pt x="0" y="1377"/>
                </a:lnTo>
                <a:lnTo>
                  <a:pt x="0" y="1373"/>
                </a:lnTo>
                <a:lnTo>
                  <a:pt x="0" y="1373"/>
                </a:lnTo>
                <a:lnTo>
                  <a:pt x="2" y="1368"/>
                </a:lnTo>
                <a:lnTo>
                  <a:pt x="4" y="1364"/>
                </a:lnTo>
                <a:lnTo>
                  <a:pt x="7" y="1361"/>
                </a:lnTo>
                <a:lnTo>
                  <a:pt x="10" y="1357"/>
                </a:lnTo>
                <a:lnTo>
                  <a:pt x="13" y="1355"/>
                </a:lnTo>
                <a:lnTo>
                  <a:pt x="18" y="1353"/>
                </a:lnTo>
                <a:lnTo>
                  <a:pt x="21" y="1353"/>
                </a:lnTo>
                <a:lnTo>
                  <a:pt x="26" y="1353"/>
                </a:lnTo>
                <a:lnTo>
                  <a:pt x="26" y="1353"/>
                </a:lnTo>
                <a:lnTo>
                  <a:pt x="49" y="1355"/>
                </a:lnTo>
                <a:lnTo>
                  <a:pt x="64" y="1356"/>
                </a:lnTo>
                <a:lnTo>
                  <a:pt x="69" y="1355"/>
                </a:lnTo>
                <a:lnTo>
                  <a:pt x="74" y="1354"/>
                </a:lnTo>
                <a:lnTo>
                  <a:pt x="74" y="1354"/>
                </a:lnTo>
                <a:lnTo>
                  <a:pt x="99" y="1343"/>
                </a:lnTo>
                <a:lnTo>
                  <a:pt x="113" y="1337"/>
                </a:lnTo>
                <a:lnTo>
                  <a:pt x="119" y="1335"/>
                </a:lnTo>
                <a:lnTo>
                  <a:pt x="119" y="1335"/>
                </a:lnTo>
                <a:lnTo>
                  <a:pt x="127" y="1335"/>
                </a:lnTo>
                <a:lnTo>
                  <a:pt x="131" y="1335"/>
                </a:lnTo>
                <a:lnTo>
                  <a:pt x="133" y="1335"/>
                </a:lnTo>
                <a:lnTo>
                  <a:pt x="133" y="1335"/>
                </a:lnTo>
                <a:lnTo>
                  <a:pt x="134" y="1335"/>
                </a:lnTo>
                <a:lnTo>
                  <a:pt x="136" y="1334"/>
                </a:lnTo>
                <a:lnTo>
                  <a:pt x="143" y="1329"/>
                </a:lnTo>
                <a:lnTo>
                  <a:pt x="143" y="1329"/>
                </a:lnTo>
                <a:lnTo>
                  <a:pt x="147" y="1325"/>
                </a:lnTo>
                <a:lnTo>
                  <a:pt x="154" y="1314"/>
                </a:lnTo>
                <a:lnTo>
                  <a:pt x="160" y="1300"/>
                </a:lnTo>
                <a:lnTo>
                  <a:pt x="163" y="1292"/>
                </a:lnTo>
                <a:lnTo>
                  <a:pt x="164" y="1285"/>
                </a:lnTo>
                <a:lnTo>
                  <a:pt x="164" y="1285"/>
                </a:lnTo>
                <a:lnTo>
                  <a:pt x="173" y="1224"/>
                </a:lnTo>
                <a:lnTo>
                  <a:pt x="181" y="1180"/>
                </a:lnTo>
                <a:lnTo>
                  <a:pt x="174" y="1170"/>
                </a:lnTo>
                <a:lnTo>
                  <a:pt x="176" y="1153"/>
                </a:lnTo>
                <a:lnTo>
                  <a:pt x="176" y="1153"/>
                </a:lnTo>
                <a:lnTo>
                  <a:pt x="174" y="1148"/>
                </a:lnTo>
                <a:lnTo>
                  <a:pt x="172" y="1145"/>
                </a:lnTo>
                <a:lnTo>
                  <a:pt x="171" y="1139"/>
                </a:lnTo>
                <a:lnTo>
                  <a:pt x="171" y="1139"/>
                </a:lnTo>
                <a:lnTo>
                  <a:pt x="174" y="1118"/>
                </a:lnTo>
                <a:lnTo>
                  <a:pt x="183" y="1077"/>
                </a:lnTo>
                <a:lnTo>
                  <a:pt x="192" y="1036"/>
                </a:lnTo>
                <a:lnTo>
                  <a:pt x="197" y="1023"/>
                </a:lnTo>
                <a:lnTo>
                  <a:pt x="198" y="1018"/>
                </a:lnTo>
                <a:lnTo>
                  <a:pt x="198" y="1018"/>
                </a:lnTo>
                <a:lnTo>
                  <a:pt x="199" y="1017"/>
                </a:lnTo>
                <a:lnTo>
                  <a:pt x="200" y="1013"/>
                </a:lnTo>
                <a:lnTo>
                  <a:pt x="203" y="1004"/>
                </a:lnTo>
                <a:lnTo>
                  <a:pt x="207" y="991"/>
                </a:lnTo>
                <a:lnTo>
                  <a:pt x="174" y="994"/>
                </a:lnTo>
                <a:lnTo>
                  <a:pt x="174" y="994"/>
                </a:lnTo>
                <a:lnTo>
                  <a:pt x="182" y="947"/>
                </a:lnTo>
                <a:lnTo>
                  <a:pt x="190" y="887"/>
                </a:lnTo>
                <a:lnTo>
                  <a:pt x="190" y="887"/>
                </a:lnTo>
                <a:lnTo>
                  <a:pt x="193" y="869"/>
                </a:lnTo>
                <a:lnTo>
                  <a:pt x="200" y="845"/>
                </a:lnTo>
                <a:lnTo>
                  <a:pt x="209" y="814"/>
                </a:lnTo>
                <a:lnTo>
                  <a:pt x="190" y="816"/>
                </a:lnTo>
                <a:lnTo>
                  <a:pt x="188" y="779"/>
                </a:lnTo>
                <a:lnTo>
                  <a:pt x="174" y="765"/>
                </a:lnTo>
                <a:lnTo>
                  <a:pt x="157" y="779"/>
                </a:lnTo>
                <a:lnTo>
                  <a:pt x="154" y="799"/>
                </a:lnTo>
                <a:lnTo>
                  <a:pt x="137" y="808"/>
                </a:lnTo>
                <a:lnTo>
                  <a:pt x="119" y="808"/>
                </a:lnTo>
                <a:lnTo>
                  <a:pt x="112" y="803"/>
                </a:lnTo>
                <a:lnTo>
                  <a:pt x="105" y="793"/>
                </a:lnTo>
                <a:lnTo>
                  <a:pt x="105" y="793"/>
                </a:lnTo>
                <a:lnTo>
                  <a:pt x="102" y="793"/>
                </a:lnTo>
                <a:lnTo>
                  <a:pt x="99" y="792"/>
                </a:lnTo>
                <a:lnTo>
                  <a:pt x="97" y="789"/>
                </a:lnTo>
                <a:lnTo>
                  <a:pt x="97" y="789"/>
                </a:lnTo>
                <a:lnTo>
                  <a:pt x="96" y="781"/>
                </a:lnTo>
                <a:lnTo>
                  <a:pt x="97" y="769"/>
                </a:lnTo>
                <a:lnTo>
                  <a:pt x="99" y="753"/>
                </a:lnTo>
                <a:lnTo>
                  <a:pt x="135" y="727"/>
                </a:lnTo>
                <a:lnTo>
                  <a:pt x="135" y="727"/>
                </a:lnTo>
                <a:lnTo>
                  <a:pt x="134" y="722"/>
                </a:lnTo>
                <a:lnTo>
                  <a:pt x="135" y="718"/>
                </a:lnTo>
                <a:lnTo>
                  <a:pt x="135" y="717"/>
                </a:lnTo>
                <a:lnTo>
                  <a:pt x="137" y="717"/>
                </a:lnTo>
                <a:lnTo>
                  <a:pt x="137" y="717"/>
                </a:lnTo>
                <a:lnTo>
                  <a:pt x="141" y="715"/>
                </a:lnTo>
                <a:lnTo>
                  <a:pt x="146" y="709"/>
                </a:lnTo>
                <a:lnTo>
                  <a:pt x="164" y="693"/>
                </a:lnTo>
                <a:lnTo>
                  <a:pt x="190" y="667"/>
                </a:lnTo>
                <a:lnTo>
                  <a:pt x="195" y="636"/>
                </a:lnTo>
                <a:lnTo>
                  <a:pt x="238" y="618"/>
                </a:lnTo>
                <a:lnTo>
                  <a:pt x="245" y="572"/>
                </a:lnTo>
                <a:lnTo>
                  <a:pt x="245" y="572"/>
                </a:lnTo>
                <a:lnTo>
                  <a:pt x="227" y="556"/>
                </a:lnTo>
                <a:lnTo>
                  <a:pt x="214" y="545"/>
                </a:lnTo>
                <a:lnTo>
                  <a:pt x="210" y="540"/>
                </a:lnTo>
                <a:lnTo>
                  <a:pt x="209" y="536"/>
                </a:lnTo>
                <a:lnTo>
                  <a:pt x="209" y="536"/>
                </a:lnTo>
                <a:lnTo>
                  <a:pt x="210" y="530"/>
                </a:lnTo>
                <a:lnTo>
                  <a:pt x="212" y="522"/>
                </a:lnTo>
                <a:lnTo>
                  <a:pt x="215" y="514"/>
                </a:lnTo>
                <a:lnTo>
                  <a:pt x="219" y="511"/>
                </a:lnTo>
                <a:lnTo>
                  <a:pt x="219" y="511"/>
                </a:lnTo>
                <a:lnTo>
                  <a:pt x="219" y="510"/>
                </a:lnTo>
                <a:lnTo>
                  <a:pt x="217" y="506"/>
                </a:lnTo>
                <a:lnTo>
                  <a:pt x="209" y="494"/>
                </a:lnTo>
                <a:lnTo>
                  <a:pt x="195" y="477"/>
                </a:lnTo>
                <a:lnTo>
                  <a:pt x="188" y="486"/>
                </a:lnTo>
                <a:lnTo>
                  <a:pt x="188" y="486"/>
                </a:lnTo>
                <a:lnTo>
                  <a:pt x="185" y="487"/>
                </a:lnTo>
                <a:lnTo>
                  <a:pt x="183" y="486"/>
                </a:lnTo>
                <a:lnTo>
                  <a:pt x="179" y="484"/>
                </a:lnTo>
                <a:lnTo>
                  <a:pt x="179" y="484"/>
                </a:lnTo>
                <a:lnTo>
                  <a:pt x="175" y="479"/>
                </a:lnTo>
                <a:lnTo>
                  <a:pt x="174" y="476"/>
                </a:lnTo>
                <a:lnTo>
                  <a:pt x="174" y="472"/>
                </a:lnTo>
                <a:lnTo>
                  <a:pt x="174" y="472"/>
                </a:lnTo>
                <a:lnTo>
                  <a:pt x="178" y="466"/>
                </a:lnTo>
                <a:lnTo>
                  <a:pt x="181" y="463"/>
                </a:lnTo>
                <a:lnTo>
                  <a:pt x="183" y="460"/>
                </a:lnTo>
                <a:lnTo>
                  <a:pt x="183" y="460"/>
                </a:lnTo>
                <a:lnTo>
                  <a:pt x="183" y="460"/>
                </a:lnTo>
                <a:lnTo>
                  <a:pt x="183" y="458"/>
                </a:lnTo>
                <a:lnTo>
                  <a:pt x="181" y="453"/>
                </a:lnTo>
                <a:lnTo>
                  <a:pt x="179" y="446"/>
                </a:lnTo>
                <a:lnTo>
                  <a:pt x="179" y="444"/>
                </a:lnTo>
                <a:lnTo>
                  <a:pt x="179" y="441"/>
                </a:lnTo>
                <a:lnTo>
                  <a:pt x="188" y="434"/>
                </a:lnTo>
                <a:lnTo>
                  <a:pt x="188" y="434"/>
                </a:lnTo>
                <a:lnTo>
                  <a:pt x="191" y="427"/>
                </a:lnTo>
                <a:lnTo>
                  <a:pt x="194" y="422"/>
                </a:lnTo>
                <a:lnTo>
                  <a:pt x="195" y="421"/>
                </a:lnTo>
                <a:lnTo>
                  <a:pt x="198" y="421"/>
                </a:lnTo>
                <a:lnTo>
                  <a:pt x="198" y="421"/>
                </a:lnTo>
                <a:lnTo>
                  <a:pt x="204" y="421"/>
                </a:lnTo>
                <a:lnTo>
                  <a:pt x="207" y="421"/>
                </a:lnTo>
                <a:lnTo>
                  <a:pt x="207" y="421"/>
                </a:lnTo>
                <a:lnTo>
                  <a:pt x="208" y="415"/>
                </a:lnTo>
                <a:lnTo>
                  <a:pt x="210" y="410"/>
                </a:lnTo>
                <a:lnTo>
                  <a:pt x="211" y="409"/>
                </a:lnTo>
                <a:lnTo>
                  <a:pt x="212" y="408"/>
                </a:lnTo>
                <a:lnTo>
                  <a:pt x="212" y="408"/>
                </a:lnTo>
                <a:lnTo>
                  <a:pt x="219" y="408"/>
                </a:lnTo>
                <a:lnTo>
                  <a:pt x="221" y="408"/>
                </a:lnTo>
                <a:lnTo>
                  <a:pt x="221" y="408"/>
                </a:lnTo>
                <a:lnTo>
                  <a:pt x="224" y="402"/>
                </a:lnTo>
                <a:lnTo>
                  <a:pt x="228" y="398"/>
                </a:lnTo>
                <a:lnTo>
                  <a:pt x="229" y="397"/>
                </a:lnTo>
                <a:lnTo>
                  <a:pt x="231" y="396"/>
                </a:lnTo>
                <a:lnTo>
                  <a:pt x="231" y="396"/>
                </a:lnTo>
                <a:lnTo>
                  <a:pt x="245" y="393"/>
                </a:lnTo>
                <a:lnTo>
                  <a:pt x="322" y="312"/>
                </a:lnTo>
                <a:lnTo>
                  <a:pt x="307" y="288"/>
                </a:lnTo>
                <a:lnTo>
                  <a:pt x="307" y="288"/>
                </a:lnTo>
                <a:lnTo>
                  <a:pt x="294" y="286"/>
                </a:lnTo>
                <a:lnTo>
                  <a:pt x="284" y="285"/>
                </a:lnTo>
                <a:lnTo>
                  <a:pt x="274" y="284"/>
                </a:lnTo>
                <a:lnTo>
                  <a:pt x="274" y="284"/>
                </a:lnTo>
                <a:lnTo>
                  <a:pt x="269" y="283"/>
                </a:lnTo>
                <a:lnTo>
                  <a:pt x="265" y="281"/>
                </a:lnTo>
                <a:lnTo>
                  <a:pt x="259" y="278"/>
                </a:lnTo>
                <a:lnTo>
                  <a:pt x="253" y="274"/>
                </a:lnTo>
                <a:lnTo>
                  <a:pt x="249" y="269"/>
                </a:lnTo>
                <a:lnTo>
                  <a:pt x="246" y="265"/>
                </a:lnTo>
                <a:lnTo>
                  <a:pt x="243" y="260"/>
                </a:lnTo>
                <a:lnTo>
                  <a:pt x="242" y="257"/>
                </a:lnTo>
                <a:lnTo>
                  <a:pt x="242" y="257"/>
                </a:lnTo>
                <a:lnTo>
                  <a:pt x="240" y="215"/>
                </a:lnTo>
                <a:lnTo>
                  <a:pt x="242" y="193"/>
                </a:lnTo>
                <a:lnTo>
                  <a:pt x="242" y="193"/>
                </a:lnTo>
                <a:lnTo>
                  <a:pt x="239" y="190"/>
                </a:lnTo>
                <a:lnTo>
                  <a:pt x="238" y="187"/>
                </a:lnTo>
                <a:lnTo>
                  <a:pt x="238" y="183"/>
                </a:lnTo>
                <a:lnTo>
                  <a:pt x="238" y="183"/>
                </a:lnTo>
                <a:lnTo>
                  <a:pt x="241" y="179"/>
                </a:lnTo>
                <a:lnTo>
                  <a:pt x="248" y="173"/>
                </a:lnTo>
                <a:lnTo>
                  <a:pt x="257" y="167"/>
                </a:lnTo>
                <a:lnTo>
                  <a:pt x="257" y="167"/>
                </a:lnTo>
                <a:lnTo>
                  <a:pt x="258" y="158"/>
                </a:lnTo>
                <a:lnTo>
                  <a:pt x="261" y="145"/>
                </a:lnTo>
                <a:lnTo>
                  <a:pt x="261" y="145"/>
                </a:lnTo>
                <a:lnTo>
                  <a:pt x="258" y="140"/>
                </a:lnTo>
                <a:lnTo>
                  <a:pt x="250" y="130"/>
                </a:lnTo>
                <a:lnTo>
                  <a:pt x="227" y="100"/>
                </a:lnTo>
                <a:lnTo>
                  <a:pt x="191" y="57"/>
                </a:lnTo>
                <a:lnTo>
                  <a:pt x="11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720626" y="760250"/>
            <a:ext cx="766990" cy="1707718"/>
          </a:xfrm>
          <a:custGeom>
            <a:avLst/>
            <a:gdLst>
              <a:gd name="T0" fmla="*/ 64 w 543"/>
              <a:gd name="T1" fmla="*/ 114 h 1209"/>
              <a:gd name="T2" fmla="*/ 0 w 543"/>
              <a:gd name="T3" fmla="*/ 113 h 1209"/>
              <a:gd name="T4" fmla="*/ 72 w 543"/>
              <a:gd name="T5" fmla="*/ 50 h 1209"/>
              <a:gd name="T6" fmla="*/ 204 w 543"/>
              <a:gd name="T7" fmla="*/ 4 h 1209"/>
              <a:gd name="T8" fmla="*/ 319 w 543"/>
              <a:gd name="T9" fmla="*/ 5 h 1209"/>
              <a:gd name="T10" fmla="*/ 449 w 543"/>
              <a:gd name="T11" fmla="*/ 63 h 1209"/>
              <a:gd name="T12" fmla="*/ 535 w 543"/>
              <a:gd name="T13" fmla="*/ 172 h 1209"/>
              <a:gd name="T14" fmla="*/ 485 w 543"/>
              <a:gd name="T15" fmla="*/ 180 h 1209"/>
              <a:gd name="T16" fmla="*/ 436 w 543"/>
              <a:gd name="T17" fmla="*/ 176 h 1209"/>
              <a:gd name="T18" fmla="*/ 431 w 543"/>
              <a:gd name="T19" fmla="*/ 239 h 1209"/>
              <a:gd name="T20" fmla="*/ 476 w 543"/>
              <a:gd name="T21" fmla="*/ 303 h 1209"/>
              <a:gd name="T22" fmla="*/ 512 w 543"/>
              <a:gd name="T23" fmla="*/ 436 h 1209"/>
              <a:gd name="T24" fmla="*/ 531 w 543"/>
              <a:gd name="T25" fmla="*/ 613 h 1209"/>
              <a:gd name="T26" fmla="*/ 535 w 543"/>
              <a:gd name="T27" fmla="*/ 652 h 1209"/>
              <a:gd name="T28" fmla="*/ 530 w 543"/>
              <a:gd name="T29" fmla="*/ 697 h 1209"/>
              <a:gd name="T30" fmla="*/ 533 w 543"/>
              <a:gd name="T31" fmla="*/ 747 h 1209"/>
              <a:gd name="T32" fmla="*/ 508 w 543"/>
              <a:gd name="T33" fmla="*/ 760 h 1209"/>
              <a:gd name="T34" fmla="*/ 496 w 543"/>
              <a:gd name="T35" fmla="*/ 754 h 1209"/>
              <a:gd name="T36" fmla="*/ 497 w 543"/>
              <a:gd name="T37" fmla="*/ 746 h 1209"/>
              <a:gd name="T38" fmla="*/ 508 w 543"/>
              <a:gd name="T39" fmla="*/ 733 h 1209"/>
              <a:gd name="T40" fmla="*/ 503 w 543"/>
              <a:gd name="T41" fmla="*/ 706 h 1209"/>
              <a:gd name="T42" fmla="*/ 500 w 543"/>
              <a:gd name="T43" fmla="*/ 680 h 1209"/>
              <a:gd name="T44" fmla="*/ 499 w 543"/>
              <a:gd name="T45" fmla="*/ 638 h 1209"/>
              <a:gd name="T46" fmla="*/ 472 w 543"/>
              <a:gd name="T47" fmla="*/ 576 h 1209"/>
              <a:gd name="T48" fmla="*/ 445 w 543"/>
              <a:gd name="T49" fmla="*/ 526 h 1209"/>
              <a:gd name="T50" fmla="*/ 440 w 543"/>
              <a:gd name="T51" fmla="*/ 558 h 1209"/>
              <a:gd name="T52" fmla="*/ 471 w 543"/>
              <a:gd name="T53" fmla="*/ 787 h 1209"/>
              <a:gd name="T54" fmla="*/ 453 w 543"/>
              <a:gd name="T55" fmla="*/ 989 h 1209"/>
              <a:gd name="T56" fmla="*/ 454 w 543"/>
              <a:gd name="T57" fmla="*/ 1016 h 1209"/>
              <a:gd name="T58" fmla="*/ 435 w 543"/>
              <a:gd name="T59" fmla="*/ 1041 h 1209"/>
              <a:gd name="T60" fmla="*/ 465 w 543"/>
              <a:gd name="T61" fmla="*/ 1141 h 1209"/>
              <a:gd name="T62" fmla="*/ 475 w 543"/>
              <a:gd name="T63" fmla="*/ 1182 h 1209"/>
              <a:gd name="T64" fmla="*/ 430 w 543"/>
              <a:gd name="T65" fmla="*/ 1185 h 1209"/>
              <a:gd name="T66" fmla="*/ 406 w 543"/>
              <a:gd name="T67" fmla="*/ 1151 h 1209"/>
              <a:gd name="T68" fmla="*/ 383 w 543"/>
              <a:gd name="T69" fmla="*/ 1130 h 1209"/>
              <a:gd name="T70" fmla="*/ 366 w 543"/>
              <a:gd name="T71" fmla="*/ 1089 h 1209"/>
              <a:gd name="T72" fmla="*/ 386 w 543"/>
              <a:gd name="T73" fmla="*/ 1038 h 1209"/>
              <a:gd name="T74" fmla="*/ 371 w 543"/>
              <a:gd name="T75" fmla="*/ 1041 h 1209"/>
              <a:gd name="T76" fmla="*/ 366 w 543"/>
              <a:gd name="T77" fmla="*/ 1170 h 1209"/>
              <a:gd name="T78" fmla="*/ 395 w 543"/>
              <a:gd name="T79" fmla="*/ 1191 h 1209"/>
              <a:gd name="T80" fmla="*/ 368 w 543"/>
              <a:gd name="T81" fmla="*/ 1205 h 1209"/>
              <a:gd name="T82" fmla="*/ 329 w 543"/>
              <a:gd name="T83" fmla="*/ 1207 h 1209"/>
              <a:gd name="T84" fmla="*/ 323 w 543"/>
              <a:gd name="T85" fmla="*/ 1187 h 1209"/>
              <a:gd name="T86" fmla="*/ 328 w 543"/>
              <a:gd name="T87" fmla="*/ 1119 h 1209"/>
              <a:gd name="T88" fmla="*/ 305 w 543"/>
              <a:gd name="T89" fmla="*/ 1065 h 1209"/>
              <a:gd name="T90" fmla="*/ 289 w 543"/>
              <a:gd name="T91" fmla="*/ 1039 h 1209"/>
              <a:gd name="T92" fmla="*/ 255 w 543"/>
              <a:gd name="T93" fmla="*/ 1053 h 1209"/>
              <a:gd name="T94" fmla="*/ 226 w 543"/>
              <a:gd name="T95" fmla="*/ 955 h 1209"/>
              <a:gd name="T96" fmla="*/ 210 w 543"/>
              <a:gd name="T97" fmla="*/ 753 h 1209"/>
              <a:gd name="T98" fmla="*/ 217 w 543"/>
              <a:gd name="T99" fmla="*/ 625 h 1209"/>
              <a:gd name="T100" fmla="*/ 240 w 543"/>
              <a:gd name="T101" fmla="*/ 522 h 1209"/>
              <a:gd name="T102" fmla="*/ 205 w 543"/>
              <a:gd name="T103" fmla="*/ 537 h 1209"/>
              <a:gd name="T104" fmla="*/ 180 w 543"/>
              <a:gd name="T105" fmla="*/ 499 h 1209"/>
              <a:gd name="T106" fmla="*/ 202 w 543"/>
              <a:gd name="T107" fmla="*/ 382 h 1209"/>
              <a:gd name="T108" fmla="*/ 240 w 543"/>
              <a:gd name="T109" fmla="*/ 268 h 1209"/>
              <a:gd name="T110" fmla="*/ 270 w 543"/>
              <a:gd name="T111" fmla="*/ 158 h 1209"/>
              <a:gd name="T112" fmla="*/ 213 w 543"/>
              <a:gd name="T113" fmla="*/ 148 h 1209"/>
              <a:gd name="T114" fmla="*/ 164 w 543"/>
              <a:gd name="T115" fmla="*/ 137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3" h="1209">
                <a:moveTo>
                  <a:pt x="76" y="126"/>
                </a:moveTo>
                <a:lnTo>
                  <a:pt x="76" y="126"/>
                </a:lnTo>
                <a:lnTo>
                  <a:pt x="76" y="125"/>
                </a:lnTo>
                <a:lnTo>
                  <a:pt x="75" y="123"/>
                </a:lnTo>
                <a:lnTo>
                  <a:pt x="73" y="121"/>
                </a:lnTo>
                <a:lnTo>
                  <a:pt x="68" y="117"/>
                </a:lnTo>
                <a:lnTo>
                  <a:pt x="64" y="114"/>
                </a:lnTo>
                <a:lnTo>
                  <a:pt x="57" y="111"/>
                </a:lnTo>
                <a:lnTo>
                  <a:pt x="49" y="109"/>
                </a:lnTo>
                <a:lnTo>
                  <a:pt x="40" y="108"/>
                </a:lnTo>
                <a:lnTo>
                  <a:pt x="40" y="108"/>
                </a:lnTo>
                <a:lnTo>
                  <a:pt x="24" y="109"/>
                </a:lnTo>
                <a:lnTo>
                  <a:pt x="10" y="111"/>
                </a:lnTo>
                <a:lnTo>
                  <a:pt x="0" y="113"/>
                </a:lnTo>
                <a:lnTo>
                  <a:pt x="0" y="113"/>
                </a:lnTo>
                <a:lnTo>
                  <a:pt x="4" y="107"/>
                </a:lnTo>
                <a:lnTo>
                  <a:pt x="18" y="94"/>
                </a:lnTo>
                <a:lnTo>
                  <a:pt x="27" y="84"/>
                </a:lnTo>
                <a:lnTo>
                  <a:pt x="39" y="73"/>
                </a:lnTo>
                <a:lnTo>
                  <a:pt x="55" y="62"/>
                </a:lnTo>
                <a:lnTo>
                  <a:pt x="72" y="50"/>
                </a:lnTo>
                <a:lnTo>
                  <a:pt x="72" y="50"/>
                </a:lnTo>
                <a:lnTo>
                  <a:pt x="91" y="39"/>
                </a:lnTo>
                <a:lnTo>
                  <a:pt x="112" y="29"/>
                </a:lnTo>
                <a:lnTo>
                  <a:pt x="135" y="20"/>
                </a:lnTo>
                <a:lnTo>
                  <a:pt x="158" y="13"/>
                </a:lnTo>
                <a:lnTo>
                  <a:pt x="181" y="7"/>
                </a:lnTo>
                <a:lnTo>
                  <a:pt x="204" y="4"/>
                </a:lnTo>
                <a:lnTo>
                  <a:pt x="226" y="2"/>
                </a:lnTo>
                <a:lnTo>
                  <a:pt x="247" y="0"/>
                </a:lnTo>
                <a:lnTo>
                  <a:pt x="247" y="0"/>
                </a:lnTo>
                <a:lnTo>
                  <a:pt x="281" y="2"/>
                </a:lnTo>
                <a:lnTo>
                  <a:pt x="303" y="3"/>
                </a:lnTo>
                <a:lnTo>
                  <a:pt x="316" y="4"/>
                </a:lnTo>
                <a:lnTo>
                  <a:pt x="319" y="5"/>
                </a:lnTo>
                <a:lnTo>
                  <a:pt x="319" y="5"/>
                </a:lnTo>
                <a:lnTo>
                  <a:pt x="337" y="12"/>
                </a:lnTo>
                <a:lnTo>
                  <a:pt x="378" y="29"/>
                </a:lnTo>
                <a:lnTo>
                  <a:pt x="422" y="48"/>
                </a:lnTo>
                <a:lnTo>
                  <a:pt x="439" y="57"/>
                </a:lnTo>
                <a:lnTo>
                  <a:pt x="446" y="60"/>
                </a:lnTo>
                <a:lnTo>
                  <a:pt x="449" y="63"/>
                </a:lnTo>
                <a:lnTo>
                  <a:pt x="449" y="63"/>
                </a:lnTo>
                <a:lnTo>
                  <a:pt x="464" y="80"/>
                </a:lnTo>
                <a:lnTo>
                  <a:pt x="484" y="104"/>
                </a:lnTo>
                <a:lnTo>
                  <a:pt x="517" y="144"/>
                </a:lnTo>
                <a:lnTo>
                  <a:pt x="517" y="144"/>
                </a:lnTo>
                <a:lnTo>
                  <a:pt x="526" y="158"/>
                </a:lnTo>
                <a:lnTo>
                  <a:pt x="535" y="172"/>
                </a:lnTo>
                <a:lnTo>
                  <a:pt x="543" y="189"/>
                </a:lnTo>
                <a:lnTo>
                  <a:pt x="543" y="189"/>
                </a:lnTo>
                <a:lnTo>
                  <a:pt x="522" y="185"/>
                </a:lnTo>
                <a:lnTo>
                  <a:pt x="503" y="181"/>
                </a:lnTo>
                <a:lnTo>
                  <a:pt x="494" y="180"/>
                </a:lnTo>
                <a:lnTo>
                  <a:pt x="485" y="180"/>
                </a:lnTo>
                <a:lnTo>
                  <a:pt x="485" y="180"/>
                </a:lnTo>
                <a:lnTo>
                  <a:pt x="472" y="181"/>
                </a:lnTo>
                <a:lnTo>
                  <a:pt x="464" y="182"/>
                </a:lnTo>
                <a:lnTo>
                  <a:pt x="458" y="185"/>
                </a:lnTo>
                <a:lnTo>
                  <a:pt x="458" y="185"/>
                </a:lnTo>
                <a:lnTo>
                  <a:pt x="450" y="180"/>
                </a:lnTo>
                <a:lnTo>
                  <a:pt x="444" y="177"/>
                </a:lnTo>
                <a:lnTo>
                  <a:pt x="436" y="176"/>
                </a:lnTo>
                <a:lnTo>
                  <a:pt x="436" y="176"/>
                </a:lnTo>
                <a:lnTo>
                  <a:pt x="423" y="176"/>
                </a:lnTo>
                <a:lnTo>
                  <a:pt x="418" y="176"/>
                </a:lnTo>
                <a:lnTo>
                  <a:pt x="418" y="176"/>
                </a:lnTo>
                <a:lnTo>
                  <a:pt x="422" y="196"/>
                </a:lnTo>
                <a:lnTo>
                  <a:pt x="431" y="239"/>
                </a:lnTo>
                <a:lnTo>
                  <a:pt x="431" y="239"/>
                </a:lnTo>
                <a:lnTo>
                  <a:pt x="436" y="258"/>
                </a:lnTo>
                <a:lnTo>
                  <a:pt x="440" y="271"/>
                </a:lnTo>
                <a:lnTo>
                  <a:pt x="445" y="279"/>
                </a:lnTo>
                <a:lnTo>
                  <a:pt x="445" y="279"/>
                </a:lnTo>
                <a:lnTo>
                  <a:pt x="451" y="283"/>
                </a:lnTo>
                <a:lnTo>
                  <a:pt x="467" y="296"/>
                </a:lnTo>
                <a:lnTo>
                  <a:pt x="476" y="303"/>
                </a:lnTo>
                <a:lnTo>
                  <a:pt x="485" y="310"/>
                </a:lnTo>
                <a:lnTo>
                  <a:pt x="491" y="318"/>
                </a:lnTo>
                <a:lnTo>
                  <a:pt x="494" y="324"/>
                </a:lnTo>
                <a:lnTo>
                  <a:pt x="494" y="324"/>
                </a:lnTo>
                <a:lnTo>
                  <a:pt x="503" y="374"/>
                </a:lnTo>
                <a:lnTo>
                  <a:pt x="512" y="436"/>
                </a:lnTo>
                <a:lnTo>
                  <a:pt x="512" y="436"/>
                </a:lnTo>
                <a:lnTo>
                  <a:pt x="526" y="571"/>
                </a:lnTo>
                <a:lnTo>
                  <a:pt x="526" y="571"/>
                </a:lnTo>
                <a:lnTo>
                  <a:pt x="530" y="604"/>
                </a:lnTo>
                <a:lnTo>
                  <a:pt x="530" y="610"/>
                </a:lnTo>
                <a:lnTo>
                  <a:pt x="530" y="611"/>
                </a:lnTo>
                <a:lnTo>
                  <a:pt x="530" y="611"/>
                </a:lnTo>
                <a:lnTo>
                  <a:pt x="531" y="613"/>
                </a:lnTo>
                <a:lnTo>
                  <a:pt x="535" y="617"/>
                </a:lnTo>
                <a:lnTo>
                  <a:pt x="538" y="625"/>
                </a:lnTo>
                <a:lnTo>
                  <a:pt x="539" y="629"/>
                </a:lnTo>
                <a:lnTo>
                  <a:pt x="539" y="634"/>
                </a:lnTo>
                <a:lnTo>
                  <a:pt x="539" y="634"/>
                </a:lnTo>
                <a:lnTo>
                  <a:pt x="538" y="644"/>
                </a:lnTo>
                <a:lnTo>
                  <a:pt x="535" y="652"/>
                </a:lnTo>
                <a:lnTo>
                  <a:pt x="535" y="652"/>
                </a:lnTo>
                <a:lnTo>
                  <a:pt x="531" y="668"/>
                </a:lnTo>
                <a:lnTo>
                  <a:pt x="530" y="674"/>
                </a:lnTo>
                <a:lnTo>
                  <a:pt x="530" y="674"/>
                </a:lnTo>
                <a:lnTo>
                  <a:pt x="530" y="686"/>
                </a:lnTo>
                <a:lnTo>
                  <a:pt x="530" y="697"/>
                </a:lnTo>
                <a:lnTo>
                  <a:pt x="530" y="697"/>
                </a:lnTo>
                <a:lnTo>
                  <a:pt x="535" y="710"/>
                </a:lnTo>
                <a:lnTo>
                  <a:pt x="538" y="723"/>
                </a:lnTo>
                <a:lnTo>
                  <a:pt x="539" y="733"/>
                </a:lnTo>
                <a:lnTo>
                  <a:pt x="539" y="733"/>
                </a:lnTo>
                <a:lnTo>
                  <a:pt x="539" y="737"/>
                </a:lnTo>
                <a:lnTo>
                  <a:pt x="537" y="741"/>
                </a:lnTo>
                <a:lnTo>
                  <a:pt x="533" y="747"/>
                </a:lnTo>
                <a:lnTo>
                  <a:pt x="529" y="752"/>
                </a:lnTo>
                <a:lnTo>
                  <a:pt x="526" y="755"/>
                </a:lnTo>
                <a:lnTo>
                  <a:pt x="526" y="755"/>
                </a:lnTo>
                <a:lnTo>
                  <a:pt x="524" y="756"/>
                </a:lnTo>
                <a:lnTo>
                  <a:pt x="522" y="757"/>
                </a:lnTo>
                <a:lnTo>
                  <a:pt x="515" y="759"/>
                </a:lnTo>
                <a:lnTo>
                  <a:pt x="508" y="760"/>
                </a:lnTo>
                <a:lnTo>
                  <a:pt x="508" y="760"/>
                </a:lnTo>
                <a:lnTo>
                  <a:pt x="500" y="759"/>
                </a:lnTo>
                <a:lnTo>
                  <a:pt x="495" y="756"/>
                </a:lnTo>
                <a:lnTo>
                  <a:pt x="494" y="756"/>
                </a:lnTo>
                <a:lnTo>
                  <a:pt x="494" y="755"/>
                </a:lnTo>
                <a:lnTo>
                  <a:pt x="494" y="755"/>
                </a:lnTo>
                <a:lnTo>
                  <a:pt x="496" y="754"/>
                </a:lnTo>
                <a:lnTo>
                  <a:pt x="500" y="753"/>
                </a:lnTo>
                <a:lnTo>
                  <a:pt x="502" y="752"/>
                </a:lnTo>
                <a:lnTo>
                  <a:pt x="503" y="752"/>
                </a:lnTo>
                <a:lnTo>
                  <a:pt x="503" y="751"/>
                </a:lnTo>
                <a:lnTo>
                  <a:pt x="503" y="751"/>
                </a:lnTo>
                <a:lnTo>
                  <a:pt x="501" y="749"/>
                </a:lnTo>
                <a:lnTo>
                  <a:pt x="497" y="746"/>
                </a:lnTo>
                <a:lnTo>
                  <a:pt x="495" y="744"/>
                </a:lnTo>
                <a:lnTo>
                  <a:pt x="494" y="742"/>
                </a:lnTo>
                <a:lnTo>
                  <a:pt x="494" y="742"/>
                </a:lnTo>
                <a:lnTo>
                  <a:pt x="501" y="736"/>
                </a:lnTo>
                <a:lnTo>
                  <a:pt x="505" y="733"/>
                </a:lnTo>
                <a:lnTo>
                  <a:pt x="508" y="733"/>
                </a:lnTo>
                <a:lnTo>
                  <a:pt x="508" y="733"/>
                </a:lnTo>
                <a:lnTo>
                  <a:pt x="508" y="731"/>
                </a:lnTo>
                <a:lnTo>
                  <a:pt x="508" y="724"/>
                </a:lnTo>
                <a:lnTo>
                  <a:pt x="508" y="724"/>
                </a:lnTo>
                <a:lnTo>
                  <a:pt x="508" y="719"/>
                </a:lnTo>
                <a:lnTo>
                  <a:pt x="508" y="715"/>
                </a:lnTo>
                <a:lnTo>
                  <a:pt x="505" y="710"/>
                </a:lnTo>
                <a:lnTo>
                  <a:pt x="503" y="706"/>
                </a:lnTo>
                <a:lnTo>
                  <a:pt x="503" y="706"/>
                </a:lnTo>
                <a:lnTo>
                  <a:pt x="501" y="702"/>
                </a:lnTo>
                <a:lnTo>
                  <a:pt x="500" y="698"/>
                </a:lnTo>
                <a:lnTo>
                  <a:pt x="499" y="692"/>
                </a:lnTo>
                <a:lnTo>
                  <a:pt x="499" y="692"/>
                </a:lnTo>
                <a:lnTo>
                  <a:pt x="499" y="684"/>
                </a:lnTo>
                <a:lnTo>
                  <a:pt x="500" y="680"/>
                </a:lnTo>
                <a:lnTo>
                  <a:pt x="499" y="679"/>
                </a:lnTo>
                <a:lnTo>
                  <a:pt x="499" y="679"/>
                </a:lnTo>
                <a:lnTo>
                  <a:pt x="499" y="679"/>
                </a:lnTo>
                <a:lnTo>
                  <a:pt x="497" y="673"/>
                </a:lnTo>
                <a:lnTo>
                  <a:pt x="497" y="659"/>
                </a:lnTo>
                <a:lnTo>
                  <a:pt x="499" y="638"/>
                </a:lnTo>
                <a:lnTo>
                  <a:pt x="499" y="638"/>
                </a:lnTo>
                <a:lnTo>
                  <a:pt x="495" y="635"/>
                </a:lnTo>
                <a:lnTo>
                  <a:pt x="488" y="624"/>
                </a:lnTo>
                <a:lnTo>
                  <a:pt x="484" y="615"/>
                </a:lnTo>
                <a:lnTo>
                  <a:pt x="479" y="605"/>
                </a:lnTo>
                <a:lnTo>
                  <a:pt x="475" y="591"/>
                </a:lnTo>
                <a:lnTo>
                  <a:pt x="472" y="576"/>
                </a:lnTo>
                <a:lnTo>
                  <a:pt x="472" y="576"/>
                </a:lnTo>
                <a:lnTo>
                  <a:pt x="465" y="543"/>
                </a:lnTo>
                <a:lnTo>
                  <a:pt x="457" y="516"/>
                </a:lnTo>
                <a:lnTo>
                  <a:pt x="449" y="490"/>
                </a:lnTo>
                <a:lnTo>
                  <a:pt x="449" y="490"/>
                </a:lnTo>
                <a:lnTo>
                  <a:pt x="448" y="507"/>
                </a:lnTo>
                <a:lnTo>
                  <a:pt x="446" y="519"/>
                </a:lnTo>
                <a:lnTo>
                  <a:pt x="445" y="526"/>
                </a:lnTo>
                <a:lnTo>
                  <a:pt x="445" y="526"/>
                </a:lnTo>
                <a:lnTo>
                  <a:pt x="442" y="531"/>
                </a:lnTo>
                <a:lnTo>
                  <a:pt x="440" y="535"/>
                </a:lnTo>
                <a:lnTo>
                  <a:pt x="440" y="535"/>
                </a:lnTo>
                <a:lnTo>
                  <a:pt x="439" y="540"/>
                </a:lnTo>
                <a:lnTo>
                  <a:pt x="440" y="546"/>
                </a:lnTo>
                <a:lnTo>
                  <a:pt x="440" y="558"/>
                </a:lnTo>
                <a:lnTo>
                  <a:pt x="440" y="558"/>
                </a:lnTo>
                <a:lnTo>
                  <a:pt x="453" y="616"/>
                </a:lnTo>
                <a:lnTo>
                  <a:pt x="462" y="664"/>
                </a:lnTo>
                <a:lnTo>
                  <a:pt x="465" y="687"/>
                </a:lnTo>
                <a:lnTo>
                  <a:pt x="467" y="706"/>
                </a:lnTo>
                <a:lnTo>
                  <a:pt x="467" y="706"/>
                </a:lnTo>
                <a:lnTo>
                  <a:pt x="471" y="787"/>
                </a:lnTo>
                <a:lnTo>
                  <a:pt x="472" y="827"/>
                </a:lnTo>
                <a:lnTo>
                  <a:pt x="472" y="859"/>
                </a:lnTo>
                <a:lnTo>
                  <a:pt x="472" y="859"/>
                </a:lnTo>
                <a:lnTo>
                  <a:pt x="471" y="874"/>
                </a:lnTo>
                <a:lnTo>
                  <a:pt x="468" y="896"/>
                </a:lnTo>
                <a:lnTo>
                  <a:pt x="459" y="945"/>
                </a:lnTo>
                <a:lnTo>
                  <a:pt x="453" y="989"/>
                </a:lnTo>
                <a:lnTo>
                  <a:pt x="449" y="1007"/>
                </a:lnTo>
                <a:lnTo>
                  <a:pt x="449" y="1007"/>
                </a:lnTo>
                <a:lnTo>
                  <a:pt x="450" y="1007"/>
                </a:lnTo>
                <a:lnTo>
                  <a:pt x="451" y="1009"/>
                </a:lnTo>
                <a:lnTo>
                  <a:pt x="454" y="1011"/>
                </a:lnTo>
                <a:lnTo>
                  <a:pt x="454" y="1016"/>
                </a:lnTo>
                <a:lnTo>
                  <a:pt x="454" y="1016"/>
                </a:lnTo>
                <a:lnTo>
                  <a:pt x="455" y="1025"/>
                </a:lnTo>
                <a:lnTo>
                  <a:pt x="454" y="1029"/>
                </a:lnTo>
                <a:lnTo>
                  <a:pt x="451" y="1032"/>
                </a:lnTo>
                <a:lnTo>
                  <a:pt x="449" y="1034"/>
                </a:lnTo>
                <a:lnTo>
                  <a:pt x="449" y="1034"/>
                </a:lnTo>
                <a:lnTo>
                  <a:pt x="442" y="1037"/>
                </a:lnTo>
                <a:lnTo>
                  <a:pt x="435" y="1041"/>
                </a:lnTo>
                <a:lnTo>
                  <a:pt x="427" y="1043"/>
                </a:lnTo>
                <a:lnTo>
                  <a:pt x="427" y="1061"/>
                </a:lnTo>
                <a:lnTo>
                  <a:pt x="427" y="1092"/>
                </a:lnTo>
                <a:lnTo>
                  <a:pt x="427" y="1092"/>
                </a:lnTo>
                <a:lnTo>
                  <a:pt x="436" y="1102"/>
                </a:lnTo>
                <a:lnTo>
                  <a:pt x="455" y="1127"/>
                </a:lnTo>
                <a:lnTo>
                  <a:pt x="465" y="1141"/>
                </a:lnTo>
                <a:lnTo>
                  <a:pt x="474" y="1154"/>
                </a:lnTo>
                <a:lnTo>
                  <a:pt x="479" y="1165"/>
                </a:lnTo>
                <a:lnTo>
                  <a:pt x="481" y="1170"/>
                </a:lnTo>
                <a:lnTo>
                  <a:pt x="481" y="1173"/>
                </a:lnTo>
                <a:lnTo>
                  <a:pt x="481" y="1173"/>
                </a:lnTo>
                <a:lnTo>
                  <a:pt x="478" y="1178"/>
                </a:lnTo>
                <a:lnTo>
                  <a:pt x="475" y="1182"/>
                </a:lnTo>
                <a:lnTo>
                  <a:pt x="469" y="1184"/>
                </a:lnTo>
                <a:lnTo>
                  <a:pt x="464" y="1187"/>
                </a:lnTo>
                <a:lnTo>
                  <a:pt x="457" y="1188"/>
                </a:lnTo>
                <a:lnTo>
                  <a:pt x="449" y="1188"/>
                </a:lnTo>
                <a:lnTo>
                  <a:pt x="436" y="1187"/>
                </a:lnTo>
                <a:lnTo>
                  <a:pt x="436" y="1187"/>
                </a:lnTo>
                <a:lnTo>
                  <a:pt x="430" y="1185"/>
                </a:lnTo>
                <a:lnTo>
                  <a:pt x="424" y="1182"/>
                </a:lnTo>
                <a:lnTo>
                  <a:pt x="420" y="1178"/>
                </a:lnTo>
                <a:lnTo>
                  <a:pt x="417" y="1173"/>
                </a:lnTo>
                <a:lnTo>
                  <a:pt x="412" y="1163"/>
                </a:lnTo>
                <a:lnTo>
                  <a:pt x="409" y="1155"/>
                </a:lnTo>
                <a:lnTo>
                  <a:pt x="409" y="1155"/>
                </a:lnTo>
                <a:lnTo>
                  <a:pt x="406" y="1151"/>
                </a:lnTo>
                <a:lnTo>
                  <a:pt x="405" y="1148"/>
                </a:lnTo>
                <a:lnTo>
                  <a:pt x="400" y="1142"/>
                </a:lnTo>
                <a:lnTo>
                  <a:pt x="400" y="1142"/>
                </a:lnTo>
                <a:lnTo>
                  <a:pt x="398" y="1139"/>
                </a:lnTo>
                <a:lnTo>
                  <a:pt x="395" y="1137"/>
                </a:lnTo>
                <a:lnTo>
                  <a:pt x="390" y="1134"/>
                </a:lnTo>
                <a:lnTo>
                  <a:pt x="383" y="1130"/>
                </a:lnTo>
                <a:lnTo>
                  <a:pt x="381" y="1128"/>
                </a:lnTo>
                <a:lnTo>
                  <a:pt x="377" y="1124"/>
                </a:lnTo>
                <a:lnTo>
                  <a:pt x="377" y="1124"/>
                </a:lnTo>
                <a:lnTo>
                  <a:pt x="372" y="1112"/>
                </a:lnTo>
                <a:lnTo>
                  <a:pt x="367" y="1100"/>
                </a:lnTo>
                <a:lnTo>
                  <a:pt x="366" y="1094"/>
                </a:lnTo>
                <a:lnTo>
                  <a:pt x="366" y="1089"/>
                </a:lnTo>
                <a:lnTo>
                  <a:pt x="366" y="1083"/>
                </a:lnTo>
                <a:lnTo>
                  <a:pt x="368" y="1079"/>
                </a:lnTo>
                <a:lnTo>
                  <a:pt x="368" y="1079"/>
                </a:lnTo>
                <a:lnTo>
                  <a:pt x="374" y="1072"/>
                </a:lnTo>
                <a:lnTo>
                  <a:pt x="380" y="1068"/>
                </a:lnTo>
                <a:lnTo>
                  <a:pt x="386" y="1065"/>
                </a:lnTo>
                <a:lnTo>
                  <a:pt x="386" y="1038"/>
                </a:lnTo>
                <a:lnTo>
                  <a:pt x="386" y="1038"/>
                </a:lnTo>
                <a:lnTo>
                  <a:pt x="386" y="1039"/>
                </a:lnTo>
                <a:lnTo>
                  <a:pt x="385" y="1041"/>
                </a:lnTo>
                <a:lnTo>
                  <a:pt x="383" y="1043"/>
                </a:lnTo>
                <a:lnTo>
                  <a:pt x="377" y="1043"/>
                </a:lnTo>
                <a:lnTo>
                  <a:pt x="377" y="1043"/>
                </a:lnTo>
                <a:lnTo>
                  <a:pt x="371" y="1041"/>
                </a:lnTo>
                <a:lnTo>
                  <a:pt x="365" y="1038"/>
                </a:lnTo>
                <a:lnTo>
                  <a:pt x="359" y="1034"/>
                </a:lnTo>
                <a:lnTo>
                  <a:pt x="359" y="1034"/>
                </a:lnTo>
                <a:lnTo>
                  <a:pt x="364" y="1164"/>
                </a:lnTo>
                <a:lnTo>
                  <a:pt x="364" y="1164"/>
                </a:lnTo>
                <a:lnTo>
                  <a:pt x="365" y="1166"/>
                </a:lnTo>
                <a:lnTo>
                  <a:pt x="366" y="1170"/>
                </a:lnTo>
                <a:lnTo>
                  <a:pt x="373" y="1173"/>
                </a:lnTo>
                <a:lnTo>
                  <a:pt x="382" y="1178"/>
                </a:lnTo>
                <a:lnTo>
                  <a:pt x="382" y="1178"/>
                </a:lnTo>
                <a:lnTo>
                  <a:pt x="389" y="1182"/>
                </a:lnTo>
                <a:lnTo>
                  <a:pt x="393" y="1185"/>
                </a:lnTo>
                <a:lnTo>
                  <a:pt x="394" y="1188"/>
                </a:lnTo>
                <a:lnTo>
                  <a:pt x="395" y="1191"/>
                </a:lnTo>
                <a:lnTo>
                  <a:pt x="395" y="1191"/>
                </a:lnTo>
                <a:lnTo>
                  <a:pt x="394" y="1194"/>
                </a:lnTo>
                <a:lnTo>
                  <a:pt x="392" y="1197"/>
                </a:lnTo>
                <a:lnTo>
                  <a:pt x="389" y="1199"/>
                </a:lnTo>
                <a:lnTo>
                  <a:pt x="383" y="1201"/>
                </a:lnTo>
                <a:lnTo>
                  <a:pt x="374" y="1203"/>
                </a:lnTo>
                <a:lnTo>
                  <a:pt x="368" y="1205"/>
                </a:lnTo>
                <a:lnTo>
                  <a:pt x="368" y="1205"/>
                </a:lnTo>
                <a:lnTo>
                  <a:pt x="358" y="1208"/>
                </a:lnTo>
                <a:lnTo>
                  <a:pt x="350" y="1209"/>
                </a:lnTo>
                <a:lnTo>
                  <a:pt x="341" y="1209"/>
                </a:lnTo>
                <a:lnTo>
                  <a:pt x="341" y="1209"/>
                </a:lnTo>
                <a:lnTo>
                  <a:pt x="331" y="1208"/>
                </a:lnTo>
                <a:lnTo>
                  <a:pt x="329" y="1207"/>
                </a:lnTo>
                <a:lnTo>
                  <a:pt x="328" y="1205"/>
                </a:lnTo>
                <a:lnTo>
                  <a:pt x="328" y="1205"/>
                </a:lnTo>
                <a:lnTo>
                  <a:pt x="326" y="1201"/>
                </a:lnTo>
                <a:lnTo>
                  <a:pt x="323" y="1198"/>
                </a:lnTo>
                <a:lnTo>
                  <a:pt x="322" y="1192"/>
                </a:lnTo>
                <a:lnTo>
                  <a:pt x="322" y="1190"/>
                </a:lnTo>
                <a:lnTo>
                  <a:pt x="323" y="1187"/>
                </a:lnTo>
                <a:lnTo>
                  <a:pt x="323" y="1187"/>
                </a:lnTo>
                <a:lnTo>
                  <a:pt x="326" y="1181"/>
                </a:lnTo>
                <a:lnTo>
                  <a:pt x="327" y="1174"/>
                </a:lnTo>
                <a:lnTo>
                  <a:pt x="328" y="1160"/>
                </a:lnTo>
                <a:lnTo>
                  <a:pt x="328" y="1160"/>
                </a:lnTo>
                <a:lnTo>
                  <a:pt x="328" y="1139"/>
                </a:lnTo>
                <a:lnTo>
                  <a:pt x="328" y="1119"/>
                </a:lnTo>
                <a:lnTo>
                  <a:pt x="328" y="1119"/>
                </a:lnTo>
                <a:lnTo>
                  <a:pt x="327" y="1114"/>
                </a:lnTo>
                <a:lnTo>
                  <a:pt x="325" y="1108"/>
                </a:lnTo>
                <a:lnTo>
                  <a:pt x="318" y="1093"/>
                </a:lnTo>
                <a:lnTo>
                  <a:pt x="310" y="1078"/>
                </a:lnTo>
                <a:lnTo>
                  <a:pt x="307" y="1071"/>
                </a:lnTo>
                <a:lnTo>
                  <a:pt x="305" y="1065"/>
                </a:lnTo>
                <a:lnTo>
                  <a:pt x="305" y="1065"/>
                </a:lnTo>
                <a:lnTo>
                  <a:pt x="304" y="1055"/>
                </a:lnTo>
                <a:lnTo>
                  <a:pt x="303" y="1048"/>
                </a:lnTo>
                <a:lnTo>
                  <a:pt x="301" y="1043"/>
                </a:lnTo>
                <a:lnTo>
                  <a:pt x="301" y="1043"/>
                </a:lnTo>
                <a:lnTo>
                  <a:pt x="298" y="1042"/>
                </a:lnTo>
                <a:lnTo>
                  <a:pt x="289" y="1039"/>
                </a:lnTo>
                <a:lnTo>
                  <a:pt x="283" y="1039"/>
                </a:lnTo>
                <a:lnTo>
                  <a:pt x="278" y="1039"/>
                </a:lnTo>
                <a:lnTo>
                  <a:pt x="274" y="1041"/>
                </a:lnTo>
                <a:lnTo>
                  <a:pt x="270" y="1043"/>
                </a:lnTo>
                <a:lnTo>
                  <a:pt x="270" y="1043"/>
                </a:lnTo>
                <a:lnTo>
                  <a:pt x="263" y="1048"/>
                </a:lnTo>
                <a:lnTo>
                  <a:pt x="255" y="1053"/>
                </a:lnTo>
                <a:lnTo>
                  <a:pt x="247" y="1056"/>
                </a:lnTo>
                <a:lnTo>
                  <a:pt x="247" y="1056"/>
                </a:lnTo>
                <a:lnTo>
                  <a:pt x="245" y="1044"/>
                </a:lnTo>
                <a:lnTo>
                  <a:pt x="238" y="1016"/>
                </a:lnTo>
                <a:lnTo>
                  <a:pt x="238" y="1016"/>
                </a:lnTo>
                <a:lnTo>
                  <a:pt x="232" y="992"/>
                </a:lnTo>
                <a:lnTo>
                  <a:pt x="226" y="955"/>
                </a:lnTo>
                <a:lnTo>
                  <a:pt x="222" y="933"/>
                </a:lnTo>
                <a:lnTo>
                  <a:pt x="219" y="909"/>
                </a:lnTo>
                <a:lnTo>
                  <a:pt x="217" y="882"/>
                </a:lnTo>
                <a:lnTo>
                  <a:pt x="216" y="854"/>
                </a:lnTo>
                <a:lnTo>
                  <a:pt x="216" y="854"/>
                </a:lnTo>
                <a:lnTo>
                  <a:pt x="213" y="800"/>
                </a:lnTo>
                <a:lnTo>
                  <a:pt x="210" y="753"/>
                </a:lnTo>
                <a:lnTo>
                  <a:pt x="209" y="731"/>
                </a:lnTo>
                <a:lnTo>
                  <a:pt x="209" y="709"/>
                </a:lnTo>
                <a:lnTo>
                  <a:pt x="210" y="688"/>
                </a:lnTo>
                <a:lnTo>
                  <a:pt x="211" y="665"/>
                </a:lnTo>
                <a:lnTo>
                  <a:pt x="211" y="665"/>
                </a:lnTo>
                <a:lnTo>
                  <a:pt x="213" y="644"/>
                </a:lnTo>
                <a:lnTo>
                  <a:pt x="217" y="625"/>
                </a:lnTo>
                <a:lnTo>
                  <a:pt x="221" y="608"/>
                </a:lnTo>
                <a:lnTo>
                  <a:pt x="225" y="594"/>
                </a:lnTo>
                <a:lnTo>
                  <a:pt x="231" y="573"/>
                </a:lnTo>
                <a:lnTo>
                  <a:pt x="234" y="567"/>
                </a:lnTo>
                <a:lnTo>
                  <a:pt x="243" y="517"/>
                </a:lnTo>
                <a:lnTo>
                  <a:pt x="243" y="517"/>
                </a:lnTo>
                <a:lnTo>
                  <a:pt x="240" y="522"/>
                </a:lnTo>
                <a:lnTo>
                  <a:pt x="234" y="529"/>
                </a:lnTo>
                <a:lnTo>
                  <a:pt x="229" y="534"/>
                </a:lnTo>
                <a:lnTo>
                  <a:pt x="223" y="537"/>
                </a:lnTo>
                <a:lnTo>
                  <a:pt x="218" y="540"/>
                </a:lnTo>
                <a:lnTo>
                  <a:pt x="211" y="540"/>
                </a:lnTo>
                <a:lnTo>
                  <a:pt x="211" y="540"/>
                </a:lnTo>
                <a:lnTo>
                  <a:pt x="205" y="537"/>
                </a:lnTo>
                <a:lnTo>
                  <a:pt x="200" y="535"/>
                </a:lnTo>
                <a:lnTo>
                  <a:pt x="194" y="531"/>
                </a:lnTo>
                <a:lnTo>
                  <a:pt x="190" y="526"/>
                </a:lnTo>
                <a:lnTo>
                  <a:pt x="186" y="520"/>
                </a:lnTo>
                <a:lnTo>
                  <a:pt x="183" y="514"/>
                </a:lnTo>
                <a:lnTo>
                  <a:pt x="181" y="507"/>
                </a:lnTo>
                <a:lnTo>
                  <a:pt x="180" y="499"/>
                </a:lnTo>
                <a:lnTo>
                  <a:pt x="180" y="499"/>
                </a:lnTo>
                <a:lnTo>
                  <a:pt x="180" y="490"/>
                </a:lnTo>
                <a:lnTo>
                  <a:pt x="182" y="478"/>
                </a:lnTo>
                <a:lnTo>
                  <a:pt x="189" y="447"/>
                </a:lnTo>
                <a:lnTo>
                  <a:pt x="197" y="414"/>
                </a:lnTo>
                <a:lnTo>
                  <a:pt x="200" y="397"/>
                </a:lnTo>
                <a:lnTo>
                  <a:pt x="202" y="382"/>
                </a:lnTo>
                <a:lnTo>
                  <a:pt x="202" y="382"/>
                </a:lnTo>
                <a:lnTo>
                  <a:pt x="205" y="356"/>
                </a:lnTo>
                <a:lnTo>
                  <a:pt x="210" y="335"/>
                </a:lnTo>
                <a:lnTo>
                  <a:pt x="216" y="315"/>
                </a:lnTo>
                <a:lnTo>
                  <a:pt x="216" y="315"/>
                </a:lnTo>
                <a:lnTo>
                  <a:pt x="229" y="290"/>
                </a:lnTo>
                <a:lnTo>
                  <a:pt x="240" y="268"/>
                </a:lnTo>
                <a:lnTo>
                  <a:pt x="252" y="243"/>
                </a:lnTo>
                <a:lnTo>
                  <a:pt x="252" y="243"/>
                </a:lnTo>
                <a:lnTo>
                  <a:pt x="256" y="231"/>
                </a:lnTo>
                <a:lnTo>
                  <a:pt x="259" y="218"/>
                </a:lnTo>
                <a:lnTo>
                  <a:pt x="265" y="194"/>
                </a:lnTo>
                <a:lnTo>
                  <a:pt x="270" y="167"/>
                </a:lnTo>
                <a:lnTo>
                  <a:pt x="270" y="158"/>
                </a:lnTo>
                <a:lnTo>
                  <a:pt x="256" y="162"/>
                </a:lnTo>
                <a:lnTo>
                  <a:pt x="256" y="162"/>
                </a:lnTo>
                <a:lnTo>
                  <a:pt x="245" y="157"/>
                </a:lnTo>
                <a:lnTo>
                  <a:pt x="234" y="153"/>
                </a:lnTo>
                <a:lnTo>
                  <a:pt x="220" y="149"/>
                </a:lnTo>
                <a:lnTo>
                  <a:pt x="220" y="149"/>
                </a:lnTo>
                <a:lnTo>
                  <a:pt x="213" y="148"/>
                </a:lnTo>
                <a:lnTo>
                  <a:pt x="207" y="146"/>
                </a:lnTo>
                <a:lnTo>
                  <a:pt x="195" y="146"/>
                </a:lnTo>
                <a:lnTo>
                  <a:pt x="184" y="149"/>
                </a:lnTo>
                <a:lnTo>
                  <a:pt x="184" y="149"/>
                </a:lnTo>
                <a:lnTo>
                  <a:pt x="181" y="146"/>
                </a:lnTo>
                <a:lnTo>
                  <a:pt x="172" y="141"/>
                </a:lnTo>
                <a:lnTo>
                  <a:pt x="164" y="137"/>
                </a:lnTo>
                <a:lnTo>
                  <a:pt x="155" y="135"/>
                </a:lnTo>
                <a:lnTo>
                  <a:pt x="144" y="132"/>
                </a:lnTo>
                <a:lnTo>
                  <a:pt x="130" y="131"/>
                </a:lnTo>
                <a:lnTo>
                  <a:pt x="130" y="131"/>
                </a:lnTo>
                <a:lnTo>
                  <a:pt x="76" y="126"/>
                </a:lnTo>
                <a:lnTo>
                  <a:pt x="76" y="12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5"/>
          <p:cNvSpPr>
            <a:spLocks noEditPoints="1"/>
          </p:cNvSpPr>
          <p:nvPr/>
        </p:nvSpPr>
        <p:spPr bwMode="auto">
          <a:xfrm>
            <a:off x="6591426" y="4642934"/>
            <a:ext cx="791843" cy="1685069"/>
          </a:xfrm>
          <a:custGeom>
            <a:avLst/>
            <a:gdLst>
              <a:gd name="T0" fmla="*/ 75 w 453"/>
              <a:gd name="T1" fmla="*/ 155 h 964"/>
              <a:gd name="T2" fmla="*/ 66 w 453"/>
              <a:gd name="T3" fmla="*/ 202 h 964"/>
              <a:gd name="T4" fmla="*/ 72 w 453"/>
              <a:gd name="T5" fmla="*/ 234 h 964"/>
              <a:gd name="T6" fmla="*/ 76 w 453"/>
              <a:gd name="T7" fmla="*/ 257 h 964"/>
              <a:gd name="T8" fmla="*/ 33 w 453"/>
              <a:gd name="T9" fmla="*/ 274 h 964"/>
              <a:gd name="T10" fmla="*/ 5 w 453"/>
              <a:gd name="T11" fmla="*/ 363 h 964"/>
              <a:gd name="T12" fmla="*/ 4 w 453"/>
              <a:gd name="T13" fmla="*/ 472 h 964"/>
              <a:gd name="T14" fmla="*/ 8 w 453"/>
              <a:gd name="T15" fmla="*/ 515 h 964"/>
              <a:gd name="T16" fmla="*/ 14 w 453"/>
              <a:gd name="T17" fmla="*/ 544 h 964"/>
              <a:gd name="T18" fmla="*/ 19 w 453"/>
              <a:gd name="T19" fmla="*/ 589 h 964"/>
              <a:gd name="T20" fmla="*/ 33 w 453"/>
              <a:gd name="T21" fmla="*/ 609 h 964"/>
              <a:gd name="T22" fmla="*/ 51 w 453"/>
              <a:gd name="T23" fmla="*/ 613 h 964"/>
              <a:gd name="T24" fmla="*/ 59 w 453"/>
              <a:gd name="T25" fmla="*/ 650 h 964"/>
              <a:gd name="T26" fmla="*/ 61 w 453"/>
              <a:gd name="T27" fmla="*/ 717 h 964"/>
              <a:gd name="T28" fmla="*/ 66 w 453"/>
              <a:gd name="T29" fmla="*/ 746 h 964"/>
              <a:gd name="T30" fmla="*/ 52 w 453"/>
              <a:gd name="T31" fmla="*/ 798 h 964"/>
              <a:gd name="T32" fmla="*/ 57 w 453"/>
              <a:gd name="T33" fmla="*/ 830 h 964"/>
              <a:gd name="T34" fmla="*/ 81 w 453"/>
              <a:gd name="T35" fmla="*/ 825 h 964"/>
              <a:gd name="T36" fmla="*/ 94 w 453"/>
              <a:gd name="T37" fmla="*/ 871 h 964"/>
              <a:gd name="T38" fmla="*/ 91 w 453"/>
              <a:gd name="T39" fmla="*/ 925 h 964"/>
              <a:gd name="T40" fmla="*/ 107 w 453"/>
              <a:gd name="T41" fmla="*/ 941 h 964"/>
              <a:gd name="T42" fmla="*/ 135 w 453"/>
              <a:gd name="T43" fmla="*/ 946 h 964"/>
              <a:gd name="T44" fmla="*/ 137 w 453"/>
              <a:gd name="T45" fmla="*/ 895 h 964"/>
              <a:gd name="T46" fmla="*/ 169 w 453"/>
              <a:gd name="T47" fmla="*/ 904 h 964"/>
              <a:gd name="T48" fmla="*/ 163 w 453"/>
              <a:gd name="T49" fmla="*/ 925 h 964"/>
              <a:gd name="T50" fmla="*/ 169 w 453"/>
              <a:gd name="T51" fmla="*/ 957 h 964"/>
              <a:gd name="T52" fmla="*/ 200 w 453"/>
              <a:gd name="T53" fmla="*/ 963 h 964"/>
              <a:gd name="T54" fmla="*/ 225 w 453"/>
              <a:gd name="T55" fmla="*/ 954 h 964"/>
              <a:gd name="T56" fmla="*/ 225 w 453"/>
              <a:gd name="T57" fmla="*/ 940 h 964"/>
              <a:gd name="T58" fmla="*/ 227 w 453"/>
              <a:gd name="T59" fmla="*/ 927 h 964"/>
              <a:gd name="T60" fmla="*/ 205 w 453"/>
              <a:gd name="T61" fmla="*/ 893 h 964"/>
              <a:gd name="T62" fmla="*/ 235 w 453"/>
              <a:gd name="T63" fmla="*/ 878 h 964"/>
              <a:gd name="T64" fmla="*/ 278 w 453"/>
              <a:gd name="T65" fmla="*/ 859 h 964"/>
              <a:gd name="T66" fmla="*/ 244 w 453"/>
              <a:gd name="T67" fmla="*/ 751 h 964"/>
              <a:gd name="T68" fmla="*/ 271 w 453"/>
              <a:gd name="T69" fmla="*/ 605 h 964"/>
              <a:gd name="T70" fmla="*/ 279 w 453"/>
              <a:gd name="T71" fmla="*/ 582 h 964"/>
              <a:gd name="T72" fmla="*/ 280 w 453"/>
              <a:gd name="T73" fmla="*/ 548 h 964"/>
              <a:gd name="T74" fmla="*/ 289 w 453"/>
              <a:gd name="T75" fmla="*/ 539 h 964"/>
              <a:gd name="T76" fmla="*/ 254 w 453"/>
              <a:gd name="T77" fmla="*/ 444 h 964"/>
              <a:gd name="T78" fmla="*/ 261 w 453"/>
              <a:gd name="T79" fmla="*/ 423 h 964"/>
              <a:gd name="T80" fmla="*/ 268 w 453"/>
              <a:gd name="T81" fmla="*/ 391 h 964"/>
              <a:gd name="T82" fmla="*/ 261 w 453"/>
              <a:gd name="T83" fmla="*/ 333 h 964"/>
              <a:gd name="T84" fmla="*/ 239 w 453"/>
              <a:gd name="T85" fmla="*/ 185 h 964"/>
              <a:gd name="T86" fmla="*/ 408 w 453"/>
              <a:gd name="T87" fmla="*/ 190 h 964"/>
              <a:gd name="T88" fmla="*/ 447 w 453"/>
              <a:gd name="T89" fmla="*/ 169 h 964"/>
              <a:gd name="T90" fmla="*/ 453 w 453"/>
              <a:gd name="T91" fmla="*/ 149 h 964"/>
              <a:gd name="T92" fmla="*/ 399 w 453"/>
              <a:gd name="T93" fmla="*/ 72 h 964"/>
              <a:gd name="T94" fmla="*/ 333 w 453"/>
              <a:gd name="T95" fmla="*/ 20 h 964"/>
              <a:gd name="T96" fmla="*/ 266 w 453"/>
              <a:gd name="T97" fmla="*/ 5 h 964"/>
              <a:gd name="T98" fmla="*/ 184 w 453"/>
              <a:gd name="T99" fmla="*/ 0 h 964"/>
              <a:gd name="T100" fmla="*/ 105 w 453"/>
              <a:gd name="T101" fmla="*/ 16 h 964"/>
              <a:gd name="T102" fmla="*/ 22 w 453"/>
              <a:gd name="T103" fmla="*/ 79 h 964"/>
              <a:gd name="T104" fmla="*/ 36 w 453"/>
              <a:gd name="T105" fmla="*/ 118 h 964"/>
              <a:gd name="T106" fmla="*/ 235 w 453"/>
              <a:gd name="T107" fmla="*/ 178 h 964"/>
              <a:gd name="T108" fmla="*/ 200 w 453"/>
              <a:gd name="T109" fmla="*/ 233 h 964"/>
              <a:gd name="T110" fmla="*/ 148 w 453"/>
              <a:gd name="T111" fmla="*/ 654 h 964"/>
              <a:gd name="T112" fmla="*/ 153 w 453"/>
              <a:gd name="T113" fmla="*/ 683 h 964"/>
              <a:gd name="T114" fmla="*/ 145 w 453"/>
              <a:gd name="T115" fmla="*/ 749 h 964"/>
              <a:gd name="T116" fmla="*/ 137 w 453"/>
              <a:gd name="T117" fmla="*/ 732 h 964"/>
              <a:gd name="T118" fmla="*/ 131 w 453"/>
              <a:gd name="T119" fmla="*/ 813 h 964"/>
              <a:gd name="T120" fmla="*/ 134 w 453"/>
              <a:gd name="T121" fmla="*/ 842 h 964"/>
              <a:gd name="T122" fmla="*/ 121 w 453"/>
              <a:gd name="T123" fmla="*/ 830 h 964"/>
              <a:gd name="T124" fmla="*/ 131 w 453"/>
              <a:gd name="T125" fmla="*/ 813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3" h="964">
                <a:moveTo>
                  <a:pt x="91" y="137"/>
                </a:moveTo>
                <a:lnTo>
                  <a:pt x="91" y="137"/>
                </a:lnTo>
                <a:lnTo>
                  <a:pt x="88" y="139"/>
                </a:lnTo>
                <a:lnTo>
                  <a:pt x="82" y="143"/>
                </a:lnTo>
                <a:lnTo>
                  <a:pt x="82" y="143"/>
                </a:lnTo>
                <a:lnTo>
                  <a:pt x="75" y="155"/>
                </a:lnTo>
                <a:lnTo>
                  <a:pt x="71" y="163"/>
                </a:lnTo>
                <a:lnTo>
                  <a:pt x="69" y="169"/>
                </a:lnTo>
                <a:lnTo>
                  <a:pt x="69" y="169"/>
                </a:lnTo>
                <a:lnTo>
                  <a:pt x="68" y="183"/>
                </a:lnTo>
                <a:lnTo>
                  <a:pt x="67" y="192"/>
                </a:lnTo>
                <a:lnTo>
                  <a:pt x="66" y="202"/>
                </a:lnTo>
                <a:lnTo>
                  <a:pt x="66" y="202"/>
                </a:lnTo>
                <a:lnTo>
                  <a:pt x="66" y="206"/>
                </a:lnTo>
                <a:lnTo>
                  <a:pt x="66" y="211"/>
                </a:lnTo>
                <a:lnTo>
                  <a:pt x="68" y="220"/>
                </a:lnTo>
                <a:lnTo>
                  <a:pt x="70" y="228"/>
                </a:lnTo>
                <a:lnTo>
                  <a:pt x="72" y="234"/>
                </a:lnTo>
                <a:lnTo>
                  <a:pt x="72" y="234"/>
                </a:lnTo>
                <a:lnTo>
                  <a:pt x="75" y="240"/>
                </a:lnTo>
                <a:lnTo>
                  <a:pt x="78" y="247"/>
                </a:lnTo>
                <a:lnTo>
                  <a:pt x="82" y="254"/>
                </a:lnTo>
                <a:lnTo>
                  <a:pt x="76" y="257"/>
                </a:lnTo>
                <a:lnTo>
                  <a:pt x="76" y="257"/>
                </a:lnTo>
                <a:lnTo>
                  <a:pt x="67" y="260"/>
                </a:lnTo>
                <a:lnTo>
                  <a:pt x="55" y="264"/>
                </a:lnTo>
                <a:lnTo>
                  <a:pt x="45" y="267"/>
                </a:lnTo>
                <a:lnTo>
                  <a:pt x="36" y="270"/>
                </a:lnTo>
                <a:lnTo>
                  <a:pt x="36" y="270"/>
                </a:lnTo>
                <a:lnTo>
                  <a:pt x="33" y="274"/>
                </a:lnTo>
                <a:lnTo>
                  <a:pt x="28" y="281"/>
                </a:lnTo>
                <a:lnTo>
                  <a:pt x="19" y="301"/>
                </a:lnTo>
                <a:lnTo>
                  <a:pt x="13" y="320"/>
                </a:lnTo>
                <a:lnTo>
                  <a:pt x="10" y="329"/>
                </a:lnTo>
                <a:lnTo>
                  <a:pt x="10" y="329"/>
                </a:lnTo>
                <a:lnTo>
                  <a:pt x="5" y="363"/>
                </a:lnTo>
                <a:lnTo>
                  <a:pt x="1" y="387"/>
                </a:lnTo>
                <a:lnTo>
                  <a:pt x="0" y="400"/>
                </a:lnTo>
                <a:lnTo>
                  <a:pt x="0" y="400"/>
                </a:lnTo>
                <a:lnTo>
                  <a:pt x="1" y="433"/>
                </a:lnTo>
                <a:lnTo>
                  <a:pt x="4" y="472"/>
                </a:lnTo>
                <a:lnTo>
                  <a:pt x="4" y="472"/>
                </a:lnTo>
                <a:lnTo>
                  <a:pt x="6" y="487"/>
                </a:lnTo>
                <a:lnTo>
                  <a:pt x="10" y="497"/>
                </a:lnTo>
                <a:lnTo>
                  <a:pt x="10" y="497"/>
                </a:lnTo>
                <a:lnTo>
                  <a:pt x="10" y="501"/>
                </a:lnTo>
                <a:lnTo>
                  <a:pt x="10" y="504"/>
                </a:lnTo>
                <a:lnTo>
                  <a:pt x="8" y="515"/>
                </a:lnTo>
                <a:lnTo>
                  <a:pt x="6" y="527"/>
                </a:lnTo>
                <a:lnTo>
                  <a:pt x="6" y="531"/>
                </a:lnTo>
                <a:lnTo>
                  <a:pt x="7" y="533"/>
                </a:lnTo>
                <a:lnTo>
                  <a:pt x="7" y="533"/>
                </a:lnTo>
                <a:lnTo>
                  <a:pt x="14" y="544"/>
                </a:lnTo>
                <a:lnTo>
                  <a:pt x="14" y="544"/>
                </a:lnTo>
                <a:lnTo>
                  <a:pt x="13" y="550"/>
                </a:lnTo>
                <a:lnTo>
                  <a:pt x="14" y="563"/>
                </a:lnTo>
                <a:lnTo>
                  <a:pt x="14" y="563"/>
                </a:lnTo>
                <a:lnTo>
                  <a:pt x="16" y="578"/>
                </a:lnTo>
                <a:lnTo>
                  <a:pt x="18" y="586"/>
                </a:lnTo>
                <a:lnTo>
                  <a:pt x="19" y="589"/>
                </a:lnTo>
                <a:lnTo>
                  <a:pt x="19" y="589"/>
                </a:lnTo>
                <a:lnTo>
                  <a:pt x="22" y="592"/>
                </a:lnTo>
                <a:lnTo>
                  <a:pt x="25" y="597"/>
                </a:lnTo>
                <a:lnTo>
                  <a:pt x="30" y="604"/>
                </a:lnTo>
                <a:lnTo>
                  <a:pt x="33" y="609"/>
                </a:lnTo>
                <a:lnTo>
                  <a:pt x="33" y="609"/>
                </a:lnTo>
                <a:lnTo>
                  <a:pt x="37" y="610"/>
                </a:lnTo>
                <a:lnTo>
                  <a:pt x="43" y="610"/>
                </a:lnTo>
                <a:lnTo>
                  <a:pt x="50" y="609"/>
                </a:lnTo>
                <a:lnTo>
                  <a:pt x="50" y="609"/>
                </a:lnTo>
                <a:lnTo>
                  <a:pt x="50" y="611"/>
                </a:lnTo>
                <a:lnTo>
                  <a:pt x="51" y="613"/>
                </a:lnTo>
                <a:lnTo>
                  <a:pt x="52" y="615"/>
                </a:lnTo>
                <a:lnTo>
                  <a:pt x="52" y="615"/>
                </a:lnTo>
                <a:lnTo>
                  <a:pt x="54" y="621"/>
                </a:lnTo>
                <a:lnTo>
                  <a:pt x="57" y="633"/>
                </a:lnTo>
                <a:lnTo>
                  <a:pt x="59" y="650"/>
                </a:lnTo>
                <a:lnTo>
                  <a:pt x="59" y="650"/>
                </a:lnTo>
                <a:lnTo>
                  <a:pt x="59" y="676"/>
                </a:lnTo>
                <a:lnTo>
                  <a:pt x="59" y="695"/>
                </a:lnTo>
                <a:lnTo>
                  <a:pt x="59" y="709"/>
                </a:lnTo>
                <a:lnTo>
                  <a:pt x="59" y="709"/>
                </a:lnTo>
                <a:lnTo>
                  <a:pt x="60" y="713"/>
                </a:lnTo>
                <a:lnTo>
                  <a:pt x="61" y="717"/>
                </a:lnTo>
                <a:lnTo>
                  <a:pt x="66" y="724"/>
                </a:lnTo>
                <a:lnTo>
                  <a:pt x="72" y="732"/>
                </a:lnTo>
                <a:lnTo>
                  <a:pt x="72" y="732"/>
                </a:lnTo>
                <a:lnTo>
                  <a:pt x="72" y="733"/>
                </a:lnTo>
                <a:lnTo>
                  <a:pt x="70" y="738"/>
                </a:lnTo>
                <a:lnTo>
                  <a:pt x="66" y="746"/>
                </a:lnTo>
                <a:lnTo>
                  <a:pt x="59" y="762"/>
                </a:lnTo>
                <a:lnTo>
                  <a:pt x="59" y="762"/>
                </a:lnTo>
                <a:lnTo>
                  <a:pt x="55" y="771"/>
                </a:lnTo>
                <a:lnTo>
                  <a:pt x="54" y="781"/>
                </a:lnTo>
                <a:lnTo>
                  <a:pt x="52" y="790"/>
                </a:lnTo>
                <a:lnTo>
                  <a:pt x="52" y="798"/>
                </a:lnTo>
                <a:lnTo>
                  <a:pt x="52" y="811"/>
                </a:lnTo>
                <a:lnTo>
                  <a:pt x="52" y="820"/>
                </a:lnTo>
                <a:lnTo>
                  <a:pt x="52" y="820"/>
                </a:lnTo>
                <a:lnTo>
                  <a:pt x="53" y="826"/>
                </a:lnTo>
                <a:lnTo>
                  <a:pt x="54" y="829"/>
                </a:lnTo>
                <a:lnTo>
                  <a:pt x="57" y="830"/>
                </a:lnTo>
                <a:lnTo>
                  <a:pt x="58" y="830"/>
                </a:lnTo>
                <a:lnTo>
                  <a:pt x="60" y="830"/>
                </a:lnTo>
                <a:lnTo>
                  <a:pt x="62" y="830"/>
                </a:lnTo>
                <a:lnTo>
                  <a:pt x="62" y="830"/>
                </a:lnTo>
                <a:lnTo>
                  <a:pt x="70" y="827"/>
                </a:lnTo>
                <a:lnTo>
                  <a:pt x="81" y="825"/>
                </a:lnTo>
                <a:lnTo>
                  <a:pt x="91" y="823"/>
                </a:lnTo>
                <a:lnTo>
                  <a:pt x="95" y="823"/>
                </a:lnTo>
                <a:lnTo>
                  <a:pt x="95" y="823"/>
                </a:lnTo>
                <a:lnTo>
                  <a:pt x="95" y="832"/>
                </a:lnTo>
                <a:lnTo>
                  <a:pt x="95" y="850"/>
                </a:lnTo>
                <a:lnTo>
                  <a:pt x="94" y="871"/>
                </a:lnTo>
                <a:lnTo>
                  <a:pt x="93" y="880"/>
                </a:lnTo>
                <a:lnTo>
                  <a:pt x="91" y="885"/>
                </a:lnTo>
                <a:lnTo>
                  <a:pt x="91" y="885"/>
                </a:lnTo>
                <a:lnTo>
                  <a:pt x="90" y="894"/>
                </a:lnTo>
                <a:lnTo>
                  <a:pt x="90" y="903"/>
                </a:lnTo>
                <a:lnTo>
                  <a:pt x="91" y="925"/>
                </a:lnTo>
                <a:lnTo>
                  <a:pt x="91" y="925"/>
                </a:lnTo>
                <a:lnTo>
                  <a:pt x="93" y="929"/>
                </a:lnTo>
                <a:lnTo>
                  <a:pt x="95" y="932"/>
                </a:lnTo>
                <a:lnTo>
                  <a:pt x="97" y="936"/>
                </a:lnTo>
                <a:lnTo>
                  <a:pt x="100" y="938"/>
                </a:lnTo>
                <a:lnTo>
                  <a:pt x="107" y="941"/>
                </a:lnTo>
                <a:lnTo>
                  <a:pt x="112" y="944"/>
                </a:lnTo>
                <a:lnTo>
                  <a:pt x="112" y="944"/>
                </a:lnTo>
                <a:lnTo>
                  <a:pt x="116" y="946"/>
                </a:lnTo>
                <a:lnTo>
                  <a:pt x="124" y="947"/>
                </a:lnTo>
                <a:lnTo>
                  <a:pt x="132" y="946"/>
                </a:lnTo>
                <a:lnTo>
                  <a:pt x="135" y="946"/>
                </a:lnTo>
                <a:lnTo>
                  <a:pt x="137" y="944"/>
                </a:lnTo>
                <a:lnTo>
                  <a:pt x="137" y="944"/>
                </a:lnTo>
                <a:lnTo>
                  <a:pt x="139" y="940"/>
                </a:lnTo>
                <a:lnTo>
                  <a:pt x="139" y="934"/>
                </a:lnTo>
                <a:lnTo>
                  <a:pt x="139" y="917"/>
                </a:lnTo>
                <a:lnTo>
                  <a:pt x="137" y="895"/>
                </a:lnTo>
                <a:lnTo>
                  <a:pt x="137" y="895"/>
                </a:lnTo>
                <a:lnTo>
                  <a:pt x="153" y="896"/>
                </a:lnTo>
                <a:lnTo>
                  <a:pt x="164" y="898"/>
                </a:lnTo>
                <a:lnTo>
                  <a:pt x="170" y="898"/>
                </a:lnTo>
                <a:lnTo>
                  <a:pt x="170" y="898"/>
                </a:lnTo>
                <a:lnTo>
                  <a:pt x="169" y="904"/>
                </a:lnTo>
                <a:lnTo>
                  <a:pt x="168" y="908"/>
                </a:lnTo>
                <a:lnTo>
                  <a:pt x="167" y="911"/>
                </a:lnTo>
                <a:lnTo>
                  <a:pt x="167" y="911"/>
                </a:lnTo>
                <a:lnTo>
                  <a:pt x="166" y="913"/>
                </a:lnTo>
                <a:lnTo>
                  <a:pt x="164" y="918"/>
                </a:lnTo>
                <a:lnTo>
                  <a:pt x="163" y="925"/>
                </a:lnTo>
                <a:lnTo>
                  <a:pt x="163" y="925"/>
                </a:lnTo>
                <a:lnTo>
                  <a:pt x="161" y="938"/>
                </a:lnTo>
                <a:lnTo>
                  <a:pt x="160" y="950"/>
                </a:lnTo>
                <a:lnTo>
                  <a:pt x="160" y="950"/>
                </a:lnTo>
                <a:lnTo>
                  <a:pt x="163" y="953"/>
                </a:lnTo>
                <a:lnTo>
                  <a:pt x="169" y="957"/>
                </a:lnTo>
                <a:lnTo>
                  <a:pt x="177" y="963"/>
                </a:lnTo>
                <a:lnTo>
                  <a:pt x="177" y="963"/>
                </a:lnTo>
                <a:lnTo>
                  <a:pt x="181" y="964"/>
                </a:lnTo>
                <a:lnTo>
                  <a:pt x="193" y="963"/>
                </a:lnTo>
                <a:lnTo>
                  <a:pt x="193" y="963"/>
                </a:lnTo>
                <a:lnTo>
                  <a:pt x="200" y="963"/>
                </a:lnTo>
                <a:lnTo>
                  <a:pt x="209" y="962"/>
                </a:lnTo>
                <a:lnTo>
                  <a:pt x="214" y="962"/>
                </a:lnTo>
                <a:lnTo>
                  <a:pt x="218" y="959"/>
                </a:lnTo>
                <a:lnTo>
                  <a:pt x="222" y="957"/>
                </a:lnTo>
                <a:lnTo>
                  <a:pt x="225" y="954"/>
                </a:lnTo>
                <a:lnTo>
                  <a:pt x="225" y="954"/>
                </a:lnTo>
                <a:lnTo>
                  <a:pt x="228" y="947"/>
                </a:lnTo>
                <a:lnTo>
                  <a:pt x="230" y="945"/>
                </a:lnTo>
                <a:lnTo>
                  <a:pt x="228" y="944"/>
                </a:lnTo>
                <a:lnTo>
                  <a:pt x="227" y="941"/>
                </a:lnTo>
                <a:lnTo>
                  <a:pt x="225" y="940"/>
                </a:lnTo>
                <a:lnTo>
                  <a:pt x="225" y="940"/>
                </a:lnTo>
                <a:lnTo>
                  <a:pt x="225" y="939"/>
                </a:lnTo>
                <a:lnTo>
                  <a:pt x="226" y="936"/>
                </a:lnTo>
                <a:lnTo>
                  <a:pt x="228" y="930"/>
                </a:lnTo>
                <a:lnTo>
                  <a:pt x="228" y="930"/>
                </a:lnTo>
                <a:lnTo>
                  <a:pt x="228" y="929"/>
                </a:lnTo>
                <a:lnTo>
                  <a:pt x="227" y="927"/>
                </a:lnTo>
                <a:lnTo>
                  <a:pt x="223" y="922"/>
                </a:lnTo>
                <a:lnTo>
                  <a:pt x="215" y="918"/>
                </a:lnTo>
                <a:lnTo>
                  <a:pt x="203" y="904"/>
                </a:lnTo>
                <a:lnTo>
                  <a:pt x="203" y="904"/>
                </a:lnTo>
                <a:lnTo>
                  <a:pt x="204" y="899"/>
                </a:lnTo>
                <a:lnTo>
                  <a:pt x="205" y="893"/>
                </a:lnTo>
                <a:lnTo>
                  <a:pt x="209" y="889"/>
                </a:lnTo>
                <a:lnTo>
                  <a:pt x="209" y="889"/>
                </a:lnTo>
                <a:lnTo>
                  <a:pt x="214" y="885"/>
                </a:lnTo>
                <a:lnTo>
                  <a:pt x="218" y="883"/>
                </a:lnTo>
                <a:lnTo>
                  <a:pt x="235" y="878"/>
                </a:lnTo>
                <a:lnTo>
                  <a:pt x="235" y="878"/>
                </a:lnTo>
                <a:lnTo>
                  <a:pt x="260" y="873"/>
                </a:lnTo>
                <a:lnTo>
                  <a:pt x="277" y="868"/>
                </a:lnTo>
                <a:lnTo>
                  <a:pt x="277" y="868"/>
                </a:lnTo>
                <a:lnTo>
                  <a:pt x="279" y="868"/>
                </a:lnTo>
                <a:lnTo>
                  <a:pt x="279" y="866"/>
                </a:lnTo>
                <a:lnTo>
                  <a:pt x="278" y="859"/>
                </a:lnTo>
                <a:lnTo>
                  <a:pt x="275" y="847"/>
                </a:lnTo>
                <a:lnTo>
                  <a:pt x="268" y="827"/>
                </a:lnTo>
                <a:lnTo>
                  <a:pt x="268" y="827"/>
                </a:lnTo>
                <a:lnTo>
                  <a:pt x="259" y="801"/>
                </a:lnTo>
                <a:lnTo>
                  <a:pt x="252" y="776"/>
                </a:lnTo>
                <a:lnTo>
                  <a:pt x="244" y="751"/>
                </a:lnTo>
                <a:lnTo>
                  <a:pt x="244" y="612"/>
                </a:lnTo>
                <a:lnTo>
                  <a:pt x="244" y="612"/>
                </a:lnTo>
                <a:lnTo>
                  <a:pt x="253" y="610"/>
                </a:lnTo>
                <a:lnTo>
                  <a:pt x="262" y="608"/>
                </a:lnTo>
                <a:lnTo>
                  <a:pt x="271" y="605"/>
                </a:lnTo>
                <a:lnTo>
                  <a:pt x="271" y="605"/>
                </a:lnTo>
                <a:lnTo>
                  <a:pt x="275" y="603"/>
                </a:lnTo>
                <a:lnTo>
                  <a:pt x="277" y="601"/>
                </a:lnTo>
                <a:lnTo>
                  <a:pt x="278" y="599"/>
                </a:lnTo>
                <a:lnTo>
                  <a:pt x="278" y="595"/>
                </a:lnTo>
                <a:lnTo>
                  <a:pt x="279" y="586"/>
                </a:lnTo>
                <a:lnTo>
                  <a:pt x="279" y="582"/>
                </a:lnTo>
                <a:lnTo>
                  <a:pt x="280" y="576"/>
                </a:lnTo>
                <a:lnTo>
                  <a:pt x="280" y="576"/>
                </a:lnTo>
                <a:lnTo>
                  <a:pt x="282" y="571"/>
                </a:lnTo>
                <a:lnTo>
                  <a:pt x="282" y="565"/>
                </a:lnTo>
                <a:lnTo>
                  <a:pt x="281" y="555"/>
                </a:lnTo>
                <a:lnTo>
                  <a:pt x="280" y="548"/>
                </a:lnTo>
                <a:lnTo>
                  <a:pt x="280" y="547"/>
                </a:lnTo>
                <a:lnTo>
                  <a:pt x="280" y="547"/>
                </a:lnTo>
                <a:lnTo>
                  <a:pt x="280" y="547"/>
                </a:lnTo>
                <a:lnTo>
                  <a:pt x="282" y="547"/>
                </a:lnTo>
                <a:lnTo>
                  <a:pt x="286" y="544"/>
                </a:lnTo>
                <a:lnTo>
                  <a:pt x="289" y="539"/>
                </a:lnTo>
                <a:lnTo>
                  <a:pt x="290" y="533"/>
                </a:lnTo>
                <a:lnTo>
                  <a:pt x="290" y="533"/>
                </a:lnTo>
                <a:lnTo>
                  <a:pt x="288" y="527"/>
                </a:lnTo>
                <a:lnTo>
                  <a:pt x="284" y="513"/>
                </a:lnTo>
                <a:lnTo>
                  <a:pt x="269" y="478"/>
                </a:lnTo>
                <a:lnTo>
                  <a:pt x="254" y="444"/>
                </a:lnTo>
                <a:lnTo>
                  <a:pt x="248" y="429"/>
                </a:lnTo>
                <a:lnTo>
                  <a:pt x="248" y="429"/>
                </a:lnTo>
                <a:lnTo>
                  <a:pt x="250" y="430"/>
                </a:lnTo>
                <a:lnTo>
                  <a:pt x="252" y="429"/>
                </a:lnTo>
                <a:lnTo>
                  <a:pt x="261" y="423"/>
                </a:lnTo>
                <a:lnTo>
                  <a:pt x="261" y="423"/>
                </a:lnTo>
                <a:lnTo>
                  <a:pt x="264" y="420"/>
                </a:lnTo>
                <a:lnTo>
                  <a:pt x="266" y="415"/>
                </a:lnTo>
                <a:lnTo>
                  <a:pt x="267" y="410"/>
                </a:lnTo>
                <a:lnTo>
                  <a:pt x="268" y="404"/>
                </a:lnTo>
                <a:lnTo>
                  <a:pt x="268" y="395"/>
                </a:lnTo>
                <a:lnTo>
                  <a:pt x="268" y="391"/>
                </a:lnTo>
                <a:lnTo>
                  <a:pt x="268" y="391"/>
                </a:lnTo>
                <a:lnTo>
                  <a:pt x="268" y="384"/>
                </a:lnTo>
                <a:lnTo>
                  <a:pt x="267" y="367"/>
                </a:lnTo>
                <a:lnTo>
                  <a:pt x="266" y="356"/>
                </a:lnTo>
                <a:lnTo>
                  <a:pt x="264" y="345"/>
                </a:lnTo>
                <a:lnTo>
                  <a:pt x="261" y="333"/>
                </a:lnTo>
                <a:lnTo>
                  <a:pt x="258" y="322"/>
                </a:lnTo>
                <a:lnTo>
                  <a:pt x="258" y="322"/>
                </a:lnTo>
                <a:lnTo>
                  <a:pt x="248" y="301"/>
                </a:lnTo>
                <a:lnTo>
                  <a:pt x="235" y="281"/>
                </a:lnTo>
                <a:lnTo>
                  <a:pt x="222" y="260"/>
                </a:lnTo>
                <a:lnTo>
                  <a:pt x="239" y="185"/>
                </a:lnTo>
                <a:lnTo>
                  <a:pt x="239" y="185"/>
                </a:lnTo>
                <a:lnTo>
                  <a:pt x="268" y="185"/>
                </a:lnTo>
                <a:lnTo>
                  <a:pt x="333" y="185"/>
                </a:lnTo>
                <a:lnTo>
                  <a:pt x="333" y="185"/>
                </a:lnTo>
                <a:lnTo>
                  <a:pt x="370" y="187"/>
                </a:lnTo>
                <a:lnTo>
                  <a:pt x="408" y="190"/>
                </a:lnTo>
                <a:lnTo>
                  <a:pt x="439" y="192"/>
                </a:lnTo>
                <a:lnTo>
                  <a:pt x="447" y="192"/>
                </a:lnTo>
                <a:lnTo>
                  <a:pt x="450" y="192"/>
                </a:lnTo>
                <a:lnTo>
                  <a:pt x="450" y="192"/>
                </a:lnTo>
                <a:lnTo>
                  <a:pt x="448" y="179"/>
                </a:lnTo>
                <a:lnTo>
                  <a:pt x="447" y="169"/>
                </a:lnTo>
                <a:lnTo>
                  <a:pt x="447" y="159"/>
                </a:lnTo>
                <a:lnTo>
                  <a:pt x="447" y="159"/>
                </a:lnTo>
                <a:lnTo>
                  <a:pt x="449" y="152"/>
                </a:lnTo>
                <a:lnTo>
                  <a:pt x="451" y="150"/>
                </a:lnTo>
                <a:lnTo>
                  <a:pt x="452" y="149"/>
                </a:lnTo>
                <a:lnTo>
                  <a:pt x="453" y="149"/>
                </a:lnTo>
                <a:lnTo>
                  <a:pt x="453" y="149"/>
                </a:lnTo>
                <a:lnTo>
                  <a:pt x="438" y="124"/>
                </a:lnTo>
                <a:lnTo>
                  <a:pt x="423" y="102"/>
                </a:lnTo>
                <a:lnTo>
                  <a:pt x="407" y="82"/>
                </a:lnTo>
                <a:lnTo>
                  <a:pt x="407" y="82"/>
                </a:lnTo>
                <a:lnTo>
                  <a:pt x="399" y="72"/>
                </a:lnTo>
                <a:lnTo>
                  <a:pt x="388" y="60"/>
                </a:lnTo>
                <a:lnTo>
                  <a:pt x="376" y="50"/>
                </a:lnTo>
                <a:lnTo>
                  <a:pt x="363" y="40"/>
                </a:lnTo>
                <a:lnTo>
                  <a:pt x="342" y="25"/>
                </a:lnTo>
                <a:lnTo>
                  <a:pt x="333" y="20"/>
                </a:lnTo>
                <a:lnTo>
                  <a:pt x="333" y="20"/>
                </a:lnTo>
                <a:lnTo>
                  <a:pt x="326" y="19"/>
                </a:lnTo>
                <a:lnTo>
                  <a:pt x="311" y="18"/>
                </a:lnTo>
                <a:lnTo>
                  <a:pt x="294" y="15"/>
                </a:lnTo>
                <a:lnTo>
                  <a:pt x="284" y="13"/>
                </a:lnTo>
                <a:lnTo>
                  <a:pt x="284" y="13"/>
                </a:lnTo>
                <a:lnTo>
                  <a:pt x="266" y="5"/>
                </a:lnTo>
                <a:lnTo>
                  <a:pt x="253" y="2"/>
                </a:lnTo>
                <a:lnTo>
                  <a:pt x="244" y="0"/>
                </a:lnTo>
                <a:lnTo>
                  <a:pt x="244" y="0"/>
                </a:lnTo>
                <a:lnTo>
                  <a:pt x="199" y="0"/>
                </a:lnTo>
                <a:lnTo>
                  <a:pt x="199" y="0"/>
                </a:lnTo>
                <a:lnTo>
                  <a:pt x="184" y="0"/>
                </a:lnTo>
                <a:lnTo>
                  <a:pt x="172" y="1"/>
                </a:lnTo>
                <a:lnTo>
                  <a:pt x="160" y="3"/>
                </a:lnTo>
                <a:lnTo>
                  <a:pt x="160" y="3"/>
                </a:lnTo>
                <a:lnTo>
                  <a:pt x="130" y="9"/>
                </a:lnTo>
                <a:lnTo>
                  <a:pt x="115" y="12"/>
                </a:lnTo>
                <a:lnTo>
                  <a:pt x="105" y="16"/>
                </a:lnTo>
                <a:lnTo>
                  <a:pt x="105" y="16"/>
                </a:lnTo>
                <a:lnTo>
                  <a:pt x="10" y="72"/>
                </a:lnTo>
                <a:lnTo>
                  <a:pt x="10" y="72"/>
                </a:lnTo>
                <a:lnTo>
                  <a:pt x="12" y="72"/>
                </a:lnTo>
                <a:lnTo>
                  <a:pt x="15" y="74"/>
                </a:lnTo>
                <a:lnTo>
                  <a:pt x="22" y="79"/>
                </a:lnTo>
                <a:lnTo>
                  <a:pt x="30" y="91"/>
                </a:lnTo>
                <a:lnTo>
                  <a:pt x="30" y="91"/>
                </a:lnTo>
                <a:lnTo>
                  <a:pt x="34" y="99"/>
                </a:lnTo>
                <a:lnTo>
                  <a:pt x="36" y="105"/>
                </a:lnTo>
                <a:lnTo>
                  <a:pt x="36" y="112"/>
                </a:lnTo>
                <a:lnTo>
                  <a:pt x="36" y="118"/>
                </a:lnTo>
                <a:lnTo>
                  <a:pt x="34" y="127"/>
                </a:lnTo>
                <a:lnTo>
                  <a:pt x="33" y="130"/>
                </a:lnTo>
                <a:lnTo>
                  <a:pt x="91" y="137"/>
                </a:lnTo>
                <a:close/>
                <a:moveTo>
                  <a:pt x="196" y="169"/>
                </a:moveTo>
                <a:lnTo>
                  <a:pt x="218" y="176"/>
                </a:lnTo>
                <a:lnTo>
                  <a:pt x="235" y="178"/>
                </a:lnTo>
                <a:lnTo>
                  <a:pt x="215" y="257"/>
                </a:lnTo>
                <a:lnTo>
                  <a:pt x="196" y="250"/>
                </a:lnTo>
                <a:lnTo>
                  <a:pt x="196" y="250"/>
                </a:lnTo>
                <a:lnTo>
                  <a:pt x="199" y="238"/>
                </a:lnTo>
                <a:lnTo>
                  <a:pt x="199" y="238"/>
                </a:lnTo>
                <a:lnTo>
                  <a:pt x="200" y="233"/>
                </a:lnTo>
                <a:lnTo>
                  <a:pt x="200" y="227"/>
                </a:lnTo>
                <a:lnTo>
                  <a:pt x="199" y="205"/>
                </a:lnTo>
                <a:lnTo>
                  <a:pt x="199" y="205"/>
                </a:lnTo>
                <a:lnTo>
                  <a:pt x="196" y="169"/>
                </a:lnTo>
                <a:lnTo>
                  <a:pt x="196" y="169"/>
                </a:lnTo>
                <a:close/>
                <a:moveTo>
                  <a:pt x="148" y="654"/>
                </a:moveTo>
                <a:lnTo>
                  <a:pt x="148" y="654"/>
                </a:lnTo>
                <a:lnTo>
                  <a:pt x="148" y="655"/>
                </a:lnTo>
                <a:lnTo>
                  <a:pt x="150" y="658"/>
                </a:lnTo>
                <a:lnTo>
                  <a:pt x="153" y="667"/>
                </a:lnTo>
                <a:lnTo>
                  <a:pt x="153" y="667"/>
                </a:lnTo>
                <a:lnTo>
                  <a:pt x="153" y="683"/>
                </a:lnTo>
                <a:lnTo>
                  <a:pt x="153" y="694"/>
                </a:lnTo>
                <a:lnTo>
                  <a:pt x="153" y="703"/>
                </a:lnTo>
                <a:lnTo>
                  <a:pt x="153" y="703"/>
                </a:lnTo>
                <a:lnTo>
                  <a:pt x="153" y="709"/>
                </a:lnTo>
                <a:lnTo>
                  <a:pt x="151" y="720"/>
                </a:lnTo>
                <a:lnTo>
                  <a:pt x="145" y="749"/>
                </a:lnTo>
                <a:lnTo>
                  <a:pt x="137" y="787"/>
                </a:lnTo>
                <a:lnTo>
                  <a:pt x="137" y="787"/>
                </a:lnTo>
                <a:lnTo>
                  <a:pt x="136" y="764"/>
                </a:lnTo>
                <a:lnTo>
                  <a:pt x="136" y="745"/>
                </a:lnTo>
                <a:lnTo>
                  <a:pt x="137" y="732"/>
                </a:lnTo>
                <a:lnTo>
                  <a:pt x="137" y="732"/>
                </a:lnTo>
                <a:lnTo>
                  <a:pt x="140" y="714"/>
                </a:lnTo>
                <a:lnTo>
                  <a:pt x="144" y="686"/>
                </a:lnTo>
                <a:lnTo>
                  <a:pt x="144" y="686"/>
                </a:lnTo>
                <a:lnTo>
                  <a:pt x="148" y="654"/>
                </a:lnTo>
                <a:lnTo>
                  <a:pt x="148" y="654"/>
                </a:lnTo>
                <a:close/>
                <a:moveTo>
                  <a:pt x="131" y="813"/>
                </a:moveTo>
                <a:lnTo>
                  <a:pt x="131" y="813"/>
                </a:lnTo>
                <a:lnTo>
                  <a:pt x="132" y="814"/>
                </a:lnTo>
                <a:lnTo>
                  <a:pt x="132" y="816"/>
                </a:lnTo>
                <a:lnTo>
                  <a:pt x="133" y="823"/>
                </a:lnTo>
                <a:lnTo>
                  <a:pt x="134" y="834"/>
                </a:lnTo>
                <a:lnTo>
                  <a:pt x="134" y="842"/>
                </a:lnTo>
                <a:lnTo>
                  <a:pt x="134" y="842"/>
                </a:lnTo>
                <a:lnTo>
                  <a:pt x="131" y="868"/>
                </a:lnTo>
                <a:lnTo>
                  <a:pt x="124" y="856"/>
                </a:lnTo>
                <a:lnTo>
                  <a:pt x="124" y="856"/>
                </a:lnTo>
                <a:lnTo>
                  <a:pt x="122" y="841"/>
                </a:lnTo>
                <a:lnTo>
                  <a:pt x="121" y="830"/>
                </a:lnTo>
                <a:lnTo>
                  <a:pt x="121" y="823"/>
                </a:lnTo>
                <a:lnTo>
                  <a:pt x="121" y="823"/>
                </a:lnTo>
                <a:lnTo>
                  <a:pt x="123" y="820"/>
                </a:lnTo>
                <a:lnTo>
                  <a:pt x="126" y="818"/>
                </a:lnTo>
                <a:lnTo>
                  <a:pt x="131" y="813"/>
                </a:lnTo>
                <a:lnTo>
                  <a:pt x="131" y="8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4"/>
          <p:cNvSpPr>
            <a:spLocks noEditPoints="1"/>
          </p:cNvSpPr>
          <p:nvPr/>
        </p:nvSpPr>
        <p:spPr bwMode="auto">
          <a:xfrm>
            <a:off x="669508" y="2667415"/>
            <a:ext cx="984200" cy="1751695"/>
          </a:xfrm>
          <a:custGeom>
            <a:avLst/>
            <a:gdLst>
              <a:gd name="T0" fmla="*/ 769 w 1309"/>
              <a:gd name="T1" fmla="*/ 2157 h 2328"/>
              <a:gd name="T2" fmla="*/ 745 w 1309"/>
              <a:gd name="T3" fmla="*/ 2035 h 2328"/>
              <a:gd name="T4" fmla="*/ 757 w 1309"/>
              <a:gd name="T5" fmla="*/ 1694 h 2328"/>
              <a:gd name="T6" fmla="*/ 849 w 1309"/>
              <a:gd name="T7" fmla="*/ 1682 h 2328"/>
              <a:gd name="T8" fmla="*/ 993 w 1309"/>
              <a:gd name="T9" fmla="*/ 1926 h 2328"/>
              <a:gd name="T10" fmla="*/ 1122 w 1309"/>
              <a:gd name="T11" fmla="*/ 2149 h 2328"/>
              <a:gd name="T12" fmla="*/ 1077 w 1309"/>
              <a:gd name="T13" fmla="*/ 2209 h 2328"/>
              <a:gd name="T14" fmla="*/ 1116 w 1309"/>
              <a:gd name="T15" fmla="*/ 2265 h 2328"/>
              <a:gd name="T16" fmla="*/ 1220 w 1309"/>
              <a:gd name="T17" fmla="*/ 2242 h 2328"/>
              <a:gd name="T18" fmla="*/ 1305 w 1309"/>
              <a:gd name="T19" fmla="*/ 2199 h 2328"/>
              <a:gd name="T20" fmla="*/ 1270 w 1309"/>
              <a:gd name="T21" fmla="*/ 2111 h 2328"/>
              <a:gd name="T22" fmla="*/ 1156 w 1309"/>
              <a:gd name="T23" fmla="*/ 1890 h 2328"/>
              <a:gd name="T24" fmla="*/ 1065 w 1309"/>
              <a:gd name="T25" fmla="*/ 1744 h 2328"/>
              <a:gd name="T26" fmla="*/ 999 w 1309"/>
              <a:gd name="T27" fmla="*/ 1409 h 2328"/>
              <a:gd name="T28" fmla="*/ 997 w 1309"/>
              <a:gd name="T29" fmla="*/ 1340 h 2328"/>
              <a:gd name="T30" fmla="*/ 968 w 1309"/>
              <a:gd name="T31" fmla="*/ 1070 h 2328"/>
              <a:gd name="T32" fmla="*/ 952 w 1309"/>
              <a:gd name="T33" fmla="*/ 917 h 2328"/>
              <a:gd name="T34" fmla="*/ 935 w 1309"/>
              <a:gd name="T35" fmla="*/ 789 h 2328"/>
              <a:gd name="T36" fmla="*/ 848 w 1309"/>
              <a:gd name="T37" fmla="*/ 647 h 2328"/>
              <a:gd name="T38" fmla="*/ 748 w 1309"/>
              <a:gd name="T39" fmla="*/ 568 h 2328"/>
              <a:gd name="T40" fmla="*/ 757 w 1309"/>
              <a:gd name="T41" fmla="*/ 478 h 2328"/>
              <a:gd name="T42" fmla="*/ 732 w 1309"/>
              <a:gd name="T43" fmla="*/ 405 h 2328"/>
              <a:gd name="T44" fmla="*/ 931 w 1309"/>
              <a:gd name="T45" fmla="*/ 353 h 2328"/>
              <a:gd name="T46" fmla="*/ 901 w 1309"/>
              <a:gd name="T47" fmla="*/ 304 h 2328"/>
              <a:gd name="T48" fmla="*/ 899 w 1309"/>
              <a:gd name="T49" fmla="*/ 269 h 2328"/>
              <a:gd name="T50" fmla="*/ 649 w 1309"/>
              <a:gd name="T51" fmla="*/ 96 h 2328"/>
              <a:gd name="T52" fmla="*/ 444 w 1309"/>
              <a:gd name="T53" fmla="*/ 44 h 2328"/>
              <a:gd name="T54" fmla="*/ 415 w 1309"/>
              <a:gd name="T55" fmla="*/ 10 h 2328"/>
              <a:gd name="T56" fmla="*/ 260 w 1309"/>
              <a:gd name="T57" fmla="*/ 109 h 2328"/>
              <a:gd name="T58" fmla="*/ 38 w 1309"/>
              <a:gd name="T59" fmla="*/ 296 h 2328"/>
              <a:gd name="T60" fmla="*/ 4 w 1309"/>
              <a:gd name="T61" fmla="*/ 403 h 2328"/>
              <a:gd name="T62" fmla="*/ 33 w 1309"/>
              <a:gd name="T63" fmla="*/ 409 h 2328"/>
              <a:gd name="T64" fmla="*/ 279 w 1309"/>
              <a:gd name="T65" fmla="*/ 480 h 2328"/>
              <a:gd name="T66" fmla="*/ 487 w 1309"/>
              <a:gd name="T67" fmla="*/ 647 h 2328"/>
              <a:gd name="T68" fmla="*/ 467 w 1309"/>
              <a:gd name="T69" fmla="*/ 690 h 2328"/>
              <a:gd name="T70" fmla="*/ 467 w 1309"/>
              <a:gd name="T71" fmla="*/ 726 h 2328"/>
              <a:gd name="T72" fmla="*/ 474 w 1309"/>
              <a:gd name="T73" fmla="*/ 765 h 2328"/>
              <a:gd name="T74" fmla="*/ 458 w 1309"/>
              <a:gd name="T75" fmla="*/ 801 h 2328"/>
              <a:gd name="T76" fmla="*/ 452 w 1309"/>
              <a:gd name="T77" fmla="*/ 761 h 2328"/>
              <a:gd name="T78" fmla="*/ 426 w 1309"/>
              <a:gd name="T79" fmla="*/ 749 h 2328"/>
              <a:gd name="T80" fmla="*/ 464 w 1309"/>
              <a:gd name="T81" fmla="*/ 821 h 2328"/>
              <a:gd name="T82" fmla="*/ 375 w 1309"/>
              <a:gd name="T83" fmla="*/ 939 h 2328"/>
              <a:gd name="T84" fmla="*/ 403 w 1309"/>
              <a:gd name="T85" fmla="*/ 1050 h 2328"/>
              <a:gd name="T86" fmla="*/ 480 w 1309"/>
              <a:gd name="T87" fmla="*/ 1097 h 2328"/>
              <a:gd name="T88" fmla="*/ 531 w 1309"/>
              <a:gd name="T89" fmla="*/ 1134 h 2328"/>
              <a:gd name="T90" fmla="*/ 539 w 1309"/>
              <a:gd name="T91" fmla="*/ 1316 h 2328"/>
              <a:gd name="T92" fmla="*/ 551 w 1309"/>
              <a:gd name="T93" fmla="*/ 1483 h 2328"/>
              <a:gd name="T94" fmla="*/ 555 w 1309"/>
              <a:gd name="T95" fmla="*/ 1627 h 2328"/>
              <a:gd name="T96" fmla="*/ 570 w 1309"/>
              <a:gd name="T97" fmla="*/ 1823 h 2328"/>
              <a:gd name="T98" fmla="*/ 571 w 1309"/>
              <a:gd name="T99" fmla="*/ 1985 h 2328"/>
              <a:gd name="T100" fmla="*/ 591 w 1309"/>
              <a:gd name="T101" fmla="*/ 2171 h 2328"/>
              <a:gd name="T102" fmla="*/ 593 w 1309"/>
              <a:gd name="T103" fmla="*/ 2242 h 2328"/>
              <a:gd name="T104" fmla="*/ 578 w 1309"/>
              <a:gd name="T105" fmla="*/ 2308 h 2328"/>
              <a:gd name="T106" fmla="*/ 670 w 1309"/>
              <a:gd name="T107" fmla="*/ 2321 h 2328"/>
              <a:gd name="T108" fmla="*/ 790 w 1309"/>
              <a:gd name="T109" fmla="*/ 2310 h 2328"/>
              <a:gd name="T110" fmla="*/ 776 w 1309"/>
              <a:gd name="T111" fmla="*/ 2242 h 2328"/>
              <a:gd name="T112" fmla="*/ 514 w 1309"/>
              <a:gd name="T113" fmla="*/ 491 h 2328"/>
              <a:gd name="T114" fmla="*/ 538 w 1309"/>
              <a:gd name="T115" fmla="*/ 554 h 2328"/>
              <a:gd name="T116" fmla="*/ 611 w 1309"/>
              <a:gd name="T117" fmla="*/ 638 h 2328"/>
              <a:gd name="T118" fmla="*/ 574 w 1309"/>
              <a:gd name="T119" fmla="*/ 678 h 2328"/>
              <a:gd name="T120" fmla="*/ 553 w 1309"/>
              <a:gd name="T121" fmla="*/ 699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9" h="2328">
                <a:moveTo>
                  <a:pt x="765" y="2216"/>
                </a:moveTo>
                <a:lnTo>
                  <a:pt x="764" y="2210"/>
                </a:lnTo>
                <a:lnTo>
                  <a:pt x="768" y="2199"/>
                </a:lnTo>
                <a:lnTo>
                  <a:pt x="768" y="2199"/>
                </a:lnTo>
                <a:lnTo>
                  <a:pt x="760" y="2175"/>
                </a:lnTo>
                <a:lnTo>
                  <a:pt x="760" y="2175"/>
                </a:lnTo>
                <a:lnTo>
                  <a:pt x="758" y="2170"/>
                </a:lnTo>
                <a:lnTo>
                  <a:pt x="758" y="2165"/>
                </a:lnTo>
                <a:lnTo>
                  <a:pt x="760" y="2162"/>
                </a:lnTo>
                <a:lnTo>
                  <a:pt x="762" y="2161"/>
                </a:lnTo>
                <a:lnTo>
                  <a:pt x="768" y="2158"/>
                </a:lnTo>
                <a:lnTo>
                  <a:pt x="769" y="2157"/>
                </a:lnTo>
                <a:lnTo>
                  <a:pt x="772" y="2155"/>
                </a:lnTo>
                <a:lnTo>
                  <a:pt x="772" y="2155"/>
                </a:lnTo>
                <a:lnTo>
                  <a:pt x="773" y="2149"/>
                </a:lnTo>
                <a:lnTo>
                  <a:pt x="774" y="2139"/>
                </a:lnTo>
                <a:lnTo>
                  <a:pt x="773" y="2115"/>
                </a:lnTo>
                <a:lnTo>
                  <a:pt x="773" y="2115"/>
                </a:lnTo>
                <a:lnTo>
                  <a:pt x="772" y="2109"/>
                </a:lnTo>
                <a:lnTo>
                  <a:pt x="769" y="2099"/>
                </a:lnTo>
                <a:lnTo>
                  <a:pt x="762" y="2078"/>
                </a:lnTo>
                <a:lnTo>
                  <a:pt x="746" y="2041"/>
                </a:lnTo>
                <a:lnTo>
                  <a:pt x="746" y="2041"/>
                </a:lnTo>
                <a:lnTo>
                  <a:pt x="745" y="2035"/>
                </a:lnTo>
                <a:lnTo>
                  <a:pt x="744" y="2027"/>
                </a:lnTo>
                <a:lnTo>
                  <a:pt x="741" y="2003"/>
                </a:lnTo>
                <a:lnTo>
                  <a:pt x="738" y="1937"/>
                </a:lnTo>
                <a:lnTo>
                  <a:pt x="737" y="1867"/>
                </a:lnTo>
                <a:lnTo>
                  <a:pt x="736" y="1820"/>
                </a:lnTo>
                <a:lnTo>
                  <a:pt x="736" y="1820"/>
                </a:lnTo>
                <a:lnTo>
                  <a:pt x="736" y="1807"/>
                </a:lnTo>
                <a:lnTo>
                  <a:pt x="737" y="1790"/>
                </a:lnTo>
                <a:lnTo>
                  <a:pt x="742" y="1752"/>
                </a:lnTo>
                <a:lnTo>
                  <a:pt x="750" y="1716"/>
                </a:lnTo>
                <a:lnTo>
                  <a:pt x="757" y="1694"/>
                </a:lnTo>
                <a:lnTo>
                  <a:pt x="757" y="1694"/>
                </a:lnTo>
                <a:lnTo>
                  <a:pt x="774" y="1636"/>
                </a:lnTo>
                <a:lnTo>
                  <a:pt x="784" y="1605"/>
                </a:lnTo>
                <a:lnTo>
                  <a:pt x="789" y="1592"/>
                </a:lnTo>
                <a:lnTo>
                  <a:pt x="789" y="1592"/>
                </a:lnTo>
                <a:lnTo>
                  <a:pt x="792" y="1593"/>
                </a:lnTo>
                <a:lnTo>
                  <a:pt x="798" y="1601"/>
                </a:lnTo>
                <a:lnTo>
                  <a:pt x="798" y="1601"/>
                </a:lnTo>
                <a:lnTo>
                  <a:pt x="818" y="1632"/>
                </a:lnTo>
                <a:lnTo>
                  <a:pt x="830" y="1654"/>
                </a:lnTo>
                <a:lnTo>
                  <a:pt x="840" y="1667"/>
                </a:lnTo>
                <a:lnTo>
                  <a:pt x="840" y="1667"/>
                </a:lnTo>
                <a:lnTo>
                  <a:pt x="849" y="1682"/>
                </a:lnTo>
                <a:lnTo>
                  <a:pt x="860" y="1702"/>
                </a:lnTo>
                <a:lnTo>
                  <a:pt x="880" y="1744"/>
                </a:lnTo>
                <a:lnTo>
                  <a:pt x="880" y="1744"/>
                </a:lnTo>
                <a:lnTo>
                  <a:pt x="893" y="1764"/>
                </a:lnTo>
                <a:lnTo>
                  <a:pt x="911" y="1791"/>
                </a:lnTo>
                <a:lnTo>
                  <a:pt x="927" y="1815"/>
                </a:lnTo>
                <a:lnTo>
                  <a:pt x="933" y="1824"/>
                </a:lnTo>
                <a:lnTo>
                  <a:pt x="936" y="1832"/>
                </a:lnTo>
                <a:lnTo>
                  <a:pt x="936" y="1832"/>
                </a:lnTo>
                <a:lnTo>
                  <a:pt x="948" y="1852"/>
                </a:lnTo>
                <a:lnTo>
                  <a:pt x="969" y="1887"/>
                </a:lnTo>
                <a:lnTo>
                  <a:pt x="993" y="1926"/>
                </a:lnTo>
                <a:lnTo>
                  <a:pt x="1013" y="1961"/>
                </a:lnTo>
                <a:lnTo>
                  <a:pt x="1013" y="1961"/>
                </a:lnTo>
                <a:lnTo>
                  <a:pt x="1032" y="1994"/>
                </a:lnTo>
                <a:lnTo>
                  <a:pt x="1056" y="2031"/>
                </a:lnTo>
                <a:lnTo>
                  <a:pt x="1088" y="2083"/>
                </a:lnTo>
                <a:lnTo>
                  <a:pt x="1088" y="2083"/>
                </a:lnTo>
                <a:lnTo>
                  <a:pt x="1096" y="2094"/>
                </a:lnTo>
                <a:lnTo>
                  <a:pt x="1106" y="2110"/>
                </a:lnTo>
                <a:lnTo>
                  <a:pt x="1115" y="2129"/>
                </a:lnTo>
                <a:lnTo>
                  <a:pt x="1119" y="2138"/>
                </a:lnTo>
                <a:lnTo>
                  <a:pt x="1122" y="2149"/>
                </a:lnTo>
                <a:lnTo>
                  <a:pt x="1122" y="2149"/>
                </a:lnTo>
                <a:lnTo>
                  <a:pt x="1124" y="2165"/>
                </a:lnTo>
                <a:lnTo>
                  <a:pt x="1124" y="2173"/>
                </a:lnTo>
                <a:lnTo>
                  <a:pt x="1124" y="2177"/>
                </a:lnTo>
                <a:lnTo>
                  <a:pt x="1123" y="2177"/>
                </a:lnTo>
                <a:lnTo>
                  <a:pt x="1123" y="2177"/>
                </a:lnTo>
                <a:lnTo>
                  <a:pt x="1112" y="2185"/>
                </a:lnTo>
                <a:lnTo>
                  <a:pt x="1102" y="2191"/>
                </a:lnTo>
                <a:lnTo>
                  <a:pt x="1092" y="2197"/>
                </a:lnTo>
                <a:lnTo>
                  <a:pt x="1092" y="2197"/>
                </a:lnTo>
                <a:lnTo>
                  <a:pt x="1087" y="2201"/>
                </a:lnTo>
                <a:lnTo>
                  <a:pt x="1081" y="2205"/>
                </a:lnTo>
                <a:lnTo>
                  <a:pt x="1077" y="2209"/>
                </a:lnTo>
                <a:lnTo>
                  <a:pt x="1073" y="2216"/>
                </a:lnTo>
                <a:lnTo>
                  <a:pt x="1071" y="2222"/>
                </a:lnTo>
                <a:lnTo>
                  <a:pt x="1071" y="2230"/>
                </a:lnTo>
                <a:lnTo>
                  <a:pt x="1071" y="2238"/>
                </a:lnTo>
                <a:lnTo>
                  <a:pt x="1075" y="2246"/>
                </a:lnTo>
                <a:lnTo>
                  <a:pt x="1075" y="2246"/>
                </a:lnTo>
                <a:lnTo>
                  <a:pt x="1079" y="2253"/>
                </a:lnTo>
                <a:lnTo>
                  <a:pt x="1085" y="2258"/>
                </a:lnTo>
                <a:lnTo>
                  <a:pt x="1092" y="2262"/>
                </a:lnTo>
                <a:lnTo>
                  <a:pt x="1099" y="2264"/>
                </a:lnTo>
                <a:lnTo>
                  <a:pt x="1107" y="2265"/>
                </a:lnTo>
                <a:lnTo>
                  <a:pt x="1116" y="2265"/>
                </a:lnTo>
                <a:lnTo>
                  <a:pt x="1134" y="2265"/>
                </a:lnTo>
                <a:lnTo>
                  <a:pt x="1134" y="2265"/>
                </a:lnTo>
                <a:lnTo>
                  <a:pt x="1144" y="2264"/>
                </a:lnTo>
                <a:lnTo>
                  <a:pt x="1154" y="2261"/>
                </a:lnTo>
                <a:lnTo>
                  <a:pt x="1174" y="2253"/>
                </a:lnTo>
                <a:lnTo>
                  <a:pt x="1188" y="2245"/>
                </a:lnTo>
                <a:lnTo>
                  <a:pt x="1194" y="2242"/>
                </a:lnTo>
                <a:lnTo>
                  <a:pt x="1194" y="2242"/>
                </a:lnTo>
                <a:lnTo>
                  <a:pt x="1199" y="2244"/>
                </a:lnTo>
                <a:lnTo>
                  <a:pt x="1208" y="2245"/>
                </a:lnTo>
                <a:lnTo>
                  <a:pt x="1215" y="2244"/>
                </a:lnTo>
                <a:lnTo>
                  <a:pt x="1220" y="2242"/>
                </a:lnTo>
                <a:lnTo>
                  <a:pt x="1224" y="2241"/>
                </a:lnTo>
                <a:lnTo>
                  <a:pt x="1228" y="2237"/>
                </a:lnTo>
                <a:lnTo>
                  <a:pt x="1228" y="2237"/>
                </a:lnTo>
                <a:lnTo>
                  <a:pt x="1232" y="2233"/>
                </a:lnTo>
                <a:lnTo>
                  <a:pt x="1238" y="2230"/>
                </a:lnTo>
                <a:lnTo>
                  <a:pt x="1251" y="2226"/>
                </a:lnTo>
                <a:lnTo>
                  <a:pt x="1266" y="2225"/>
                </a:lnTo>
                <a:lnTo>
                  <a:pt x="1271" y="2222"/>
                </a:lnTo>
                <a:lnTo>
                  <a:pt x="1275" y="2221"/>
                </a:lnTo>
                <a:lnTo>
                  <a:pt x="1275" y="2221"/>
                </a:lnTo>
                <a:lnTo>
                  <a:pt x="1295" y="2208"/>
                </a:lnTo>
                <a:lnTo>
                  <a:pt x="1305" y="2199"/>
                </a:lnTo>
                <a:lnTo>
                  <a:pt x="1307" y="2197"/>
                </a:lnTo>
                <a:lnTo>
                  <a:pt x="1309" y="2194"/>
                </a:lnTo>
                <a:lnTo>
                  <a:pt x="1309" y="2194"/>
                </a:lnTo>
                <a:lnTo>
                  <a:pt x="1307" y="2187"/>
                </a:lnTo>
                <a:lnTo>
                  <a:pt x="1303" y="2178"/>
                </a:lnTo>
                <a:lnTo>
                  <a:pt x="1298" y="2167"/>
                </a:lnTo>
                <a:lnTo>
                  <a:pt x="1267" y="2119"/>
                </a:lnTo>
                <a:lnTo>
                  <a:pt x="1267" y="2119"/>
                </a:lnTo>
                <a:lnTo>
                  <a:pt x="1268" y="2117"/>
                </a:lnTo>
                <a:lnTo>
                  <a:pt x="1270" y="2114"/>
                </a:lnTo>
                <a:lnTo>
                  <a:pt x="1270" y="2111"/>
                </a:lnTo>
                <a:lnTo>
                  <a:pt x="1270" y="2111"/>
                </a:lnTo>
                <a:lnTo>
                  <a:pt x="1263" y="2093"/>
                </a:lnTo>
                <a:lnTo>
                  <a:pt x="1258" y="2082"/>
                </a:lnTo>
                <a:lnTo>
                  <a:pt x="1254" y="2074"/>
                </a:lnTo>
                <a:lnTo>
                  <a:pt x="1254" y="2074"/>
                </a:lnTo>
                <a:lnTo>
                  <a:pt x="1234" y="2045"/>
                </a:lnTo>
                <a:lnTo>
                  <a:pt x="1219" y="2025"/>
                </a:lnTo>
                <a:lnTo>
                  <a:pt x="1210" y="2007"/>
                </a:lnTo>
                <a:lnTo>
                  <a:pt x="1210" y="2007"/>
                </a:lnTo>
                <a:lnTo>
                  <a:pt x="1190" y="1965"/>
                </a:lnTo>
                <a:lnTo>
                  <a:pt x="1174" y="1926"/>
                </a:lnTo>
                <a:lnTo>
                  <a:pt x="1174" y="1926"/>
                </a:lnTo>
                <a:lnTo>
                  <a:pt x="1156" y="1890"/>
                </a:lnTo>
                <a:lnTo>
                  <a:pt x="1144" y="1866"/>
                </a:lnTo>
                <a:lnTo>
                  <a:pt x="1132" y="1844"/>
                </a:lnTo>
                <a:lnTo>
                  <a:pt x="1132" y="1844"/>
                </a:lnTo>
                <a:lnTo>
                  <a:pt x="1107" y="1798"/>
                </a:lnTo>
                <a:lnTo>
                  <a:pt x="1093" y="1775"/>
                </a:lnTo>
                <a:lnTo>
                  <a:pt x="1088" y="1767"/>
                </a:lnTo>
                <a:lnTo>
                  <a:pt x="1084" y="1762"/>
                </a:lnTo>
                <a:lnTo>
                  <a:pt x="1084" y="1762"/>
                </a:lnTo>
                <a:lnTo>
                  <a:pt x="1076" y="1755"/>
                </a:lnTo>
                <a:lnTo>
                  <a:pt x="1071" y="1751"/>
                </a:lnTo>
                <a:lnTo>
                  <a:pt x="1067" y="1748"/>
                </a:lnTo>
                <a:lnTo>
                  <a:pt x="1065" y="1744"/>
                </a:lnTo>
                <a:lnTo>
                  <a:pt x="1065" y="1744"/>
                </a:lnTo>
                <a:lnTo>
                  <a:pt x="1059" y="1732"/>
                </a:lnTo>
                <a:lnTo>
                  <a:pt x="1045" y="1710"/>
                </a:lnTo>
                <a:lnTo>
                  <a:pt x="1024" y="1676"/>
                </a:lnTo>
                <a:lnTo>
                  <a:pt x="1024" y="1676"/>
                </a:lnTo>
                <a:lnTo>
                  <a:pt x="1008" y="1654"/>
                </a:lnTo>
                <a:lnTo>
                  <a:pt x="995" y="1636"/>
                </a:lnTo>
                <a:lnTo>
                  <a:pt x="987" y="1543"/>
                </a:lnTo>
                <a:lnTo>
                  <a:pt x="993" y="1453"/>
                </a:lnTo>
                <a:lnTo>
                  <a:pt x="993" y="1453"/>
                </a:lnTo>
                <a:lnTo>
                  <a:pt x="996" y="1428"/>
                </a:lnTo>
                <a:lnTo>
                  <a:pt x="999" y="1409"/>
                </a:lnTo>
                <a:lnTo>
                  <a:pt x="1000" y="1400"/>
                </a:lnTo>
                <a:lnTo>
                  <a:pt x="1000" y="1400"/>
                </a:lnTo>
                <a:lnTo>
                  <a:pt x="1005" y="1389"/>
                </a:lnTo>
                <a:lnTo>
                  <a:pt x="1008" y="1380"/>
                </a:lnTo>
                <a:lnTo>
                  <a:pt x="1011" y="1369"/>
                </a:lnTo>
                <a:lnTo>
                  <a:pt x="1011" y="1369"/>
                </a:lnTo>
                <a:lnTo>
                  <a:pt x="1009" y="1364"/>
                </a:lnTo>
                <a:lnTo>
                  <a:pt x="1009" y="1359"/>
                </a:lnTo>
                <a:lnTo>
                  <a:pt x="1004" y="1349"/>
                </a:lnTo>
                <a:lnTo>
                  <a:pt x="1000" y="1344"/>
                </a:lnTo>
                <a:lnTo>
                  <a:pt x="997" y="1340"/>
                </a:lnTo>
                <a:lnTo>
                  <a:pt x="997" y="1340"/>
                </a:lnTo>
                <a:lnTo>
                  <a:pt x="988" y="1301"/>
                </a:lnTo>
                <a:lnTo>
                  <a:pt x="977" y="1257"/>
                </a:lnTo>
                <a:lnTo>
                  <a:pt x="977" y="1257"/>
                </a:lnTo>
                <a:lnTo>
                  <a:pt x="975" y="1238"/>
                </a:lnTo>
                <a:lnTo>
                  <a:pt x="973" y="1221"/>
                </a:lnTo>
                <a:lnTo>
                  <a:pt x="973" y="1221"/>
                </a:lnTo>
                <a:lnTo>
                  <a:pt x="972" y="1174"/>
                </a:lnTo>
                <a:lnTo>
                  <a:pt x="971" y="1144"/>
                </a:lnTo>
                <a:lnTo>
                  <a:pt x="971" y="1125"/>
                </a:lnTo>
                <a:lnTo>
                  <a:pt x="971" y="1125"/>
                </a:lnTo>
                <a:lnTo>
                  <a:pt x="971" y="1104"/>
                </a:lnTo>
                <a:lnTo>
                  <a:pt x="968" y="1070"/>
                </a:lnTo>
                <a:lnTo>
                  <a:pt x="967" y="1038"/>
                </a:lnTo>
                <a:lnTo>
                  <a:pt x="967" y="1015"/>
                </a:lnTo>
                <a:lnTo>
                  <a:pt x="967" y="1015"/>
                </a:lnTo>
                <a:lnTo>
                  <a:pt x="967" y="1003"/>
                </a:lnTo>
                <a:lnTo>
                  <a:pt x="967" y="987"/>
                </a:lnTo>
                <a:lnTo>
                  <a:pt x="967" y="963"/>
                </a:lnTo>
                <a:lnTo>
                  <a:pt x="967" y="963"/>
                </a:lnTo>
                <a:lnTo>
                  <a:pt x="965" y="958"/>
                </a:lnTo>
                <a:lnTo>
                  <a:pt x="964" y="951"/>
                </a:lnTo>
                <a:lnTo>
                  <a:pt x="959" y="938"/>
                </a:lnTo>
                <a:lnTo>
                  <a:pt x="955" y="925"/>
                </a:lnTo>
                <a:lnTo>
                  <a:pt x="952" y="917"/>
                </a:lnTo>
                <a:lnTo>
                  <a:pt x="952" y="917"/>
                </a:lnTo>
                <a:lnTo>
                  <a:pt x="957" y="893"/>
                </a:lnTo>
                <a:lnTo>
                  <a:pt x="960" y="877"/>
                </a:lnTo>
                <a:lnTo>
                  <a:pt x="961" y="867"/>
                </a:lnTo>
                <a:lnTo>
                  <a:pt x="961" y="867"/>
                </a:lnTo>
                <a:lnTo>
                  <a:pt x="960" y="861"/>
                </a:lnTo>
                <a:lnTo>
                  <a:pt x="957" y="850"/>
                </a:lnTo>
                <a:lnTo>
                  <a:pt x="952" y="834"/>
                </a:lnTo>
                <a:lnTo>
                  <a:pt x="944" y="814"/>
                </a:lnTo>
                <a:lnTo>
                  <a:pt x="944" y="814"/>
                </a:lnTo>
                <a:lnTo>
                  <a:pt x="939" y="802"/>
                </a:lnTo>
                <a:lnTo>
                  <a:pt x="935" y="789"/>
                </a:lnTo>
                <a:lnTo>
                  <a:pt x="925" y="758"/>
                </a:lnTo>
                <a:lnTo>
                  <a:pt x="915" y="726"/>
                </a:lnTo>
                <a:lnTo>
                  <a:pt x="909" y="710"/>
                </a:lnTo>
                <a:lnTo>
                  <a:pt x="904" y="695"/>
                </a:lnTo>
                <a:lnTo>
                  <a:pt x="904" y="695"/>
                </a:lnTo>
                <a:lnTo>
                  <a:pt x="896" y="680"/>
                </a:lnTo>
                <a:lnTo>
                  <a:pt x="888" y="670"/>
                </a:lnTo>
                <a:lnTo>
                  <a:pt x="878" y="662"/>
                </a:lnTo>
                <a:lnTo>
                  <a:pt x="869" y="656"/>
                </a:lnTo>
                <a:lnTo>
                  <a:pt x="861" y="652"/>
                </a:lnTo>
                <a:lnTo>
                  <a:pt x="854" y="650"/>
                </a:lnTo>
                <a:lnTo>
                  <a:pt x="848" y="647"/>
                </a:lnTo>
                <a:lnTo>
                  <a:pt x="786" y="618"/>
                </a:lnTo>
                <a:lnTo>
                  <a:pt x="786" y="618"/>
                </a:lnTo>
                <a:lnTo>
                  <a:pt x="776" y="611"/>
                </a:lnTo>
                <a:lnTo>
                  <a:pt x="776" y="611"/>
                </a:lnTo>
                <a:lnTo>
                  <a:pt x="768" y="602"/>
                </a:lnTo>
                <a:lnTo>
                  <a:pt x="764" y="594"/>
                </a:lnTo>
                <a:lnTo>
                  <a:pt x="760" y="590"/>
                </a:lnTo>
                <a:lnTo>
                  <a:pt x="760" y="590"/>
                </a:lnTo>
                <a:lnTo>
                  <a:pt x="756" y="580"/>
                </a:lnTo>
                <a:lnTo>
                  <a:pt x="749" y="571"/>
                </a:lnTo>
                <a:lnTo>
                  <a:pt x="749" y="571"/>
                </a:lnTo>
                <a:lnTo>
                  <a:pt x="748" y="568"/>
                </a:lnTo>
                <a:lnTo>
                  <a:pt x="746" y="568"/>
                </a:lnTo>
                <a:lnTo>
                  <a:pt x="746" y="570"/>
                </a:lnTo>
                <a:lnTo>
                  <a:pt x="746" y="570"/>
                </a:lnTo>
                <a:lnTo>
                  <a:pt x="740" y="538"/>
                </a:lnTo>
                <a:lnTo>
                  <a:pt x="740" y="538"/>
                </a:lnTo>
                <a:lnTo>
                  <a:pt x="745" y="532"/>
                </a:lnTo>
                <a:lnTo>
                  <a:pt x="749" y="527"/>
                </a:lnTo>
                <a:lnTo>
                  <a:pt x="753" y="520"/>
                </a:lnTo>
                <a:lnTo>
                  <a:pt x="753" y="520"/>
                </a:lnTo>
                <a:lnTo>
                  <a:pt x="756" y="508"/>
                </a:lnTo>
                <a:lnTo>
                  <a:pt x="757" y="492"/>
                </a:lnTo>
                <a:lnTo>
                  <a:pt x="757" y="478"/>
                </a:lnTo>
                <a:lnTo>
                  <a:pt x="756" y="471"/>
                </a:lnTo>
                <a:lnTo>
                  <a:pt x="754" y="467"/>
                </a:lnTo>
                <a:lnTo>
                  <a:pt x="754" y="467"/>
                </a:lnTo>
                <a:lnTo>
                  <a:pt x="749" y="463"/>
                </a:lnTo>
                <a:lnTo>
                  <a:pt x="745" y="462"/>
                </a:lnTo>
                <a:lnTo>
                  <a:pt x="740" y="462"/>
                </a:lnTo>
                <a:lnTo>
                  <a:pt x="740" y="462"/>
                </a:lnTo>
                <a:lnTo>
                  <a:pt x="741" y="436"/>
                </a:lnTo>
                <a:lnTo>
                  <a:pt x="741" y="436"/>
                </a:lnTo>
                <a:lnTo>
                  <a:pt x="741" y="427"/>
                </a:lnTo>
                <a:lnTo>
                  <a:pt x="737" y="417"/>
                </a:lnTo>
                <a:lnTo>
                  <a:pt x="732" y="405"/>
                </a:lnTo>
                <a:lnTo>
                  <a:pt x="732" y="405"/>
                </a:lnTo>
                <a:lnTo>
                  <a:pt x="740" y="403"/>
                </a:lnTo>
                <a:lnTo>
                  <a:pt x="754" y="396"/>
                </a:lnTo>
                <a:lnTo>
                  <a:pt x="781" y="387"/>
                </a:lnTo>
                <a:lnTo>
                  <a:pt x="781" y="387"/>
                </a:lnTo>
                <a:lnTo>
                  <a:pt x="862" y="361"/>
                </a:lnTo>
                <a:lnTo>
                  <a:pt x="897" y="352"/>
                </a:lnTo>
                <a:lnTo>
                  <a:pt x="909" y="349"/>
                </a:lnTo>
                <a:lnTo>
                  <a:pt x="916" y="348"/>
                </a:lnTo>
                <a:lnTo>
                  <a:pt x="916" y="348"/>
                </a:lnTo>
                <a:lnTo>
                  <a:pt x="923" y="349"/>
                </a:lnTo>
                <a:lnTo>
                  <a:pt x="931" y="353"/>
                </a:lnTo>
                <a:lnTo>
                  <a:pt x="937" y="357"/>
                </a:lnTo>
                <a:lnTo>
                  <a:pt x="940" y="357"/>
                </a:lnTo>
                <a:lnTo>
                  <a:pt x="941" y="357"/>
                </a:lnTo>
                <a:lnTo>
                  <a:pt x="941" y="357"/>
                </a:lnTo>
                <a:lnTo>
                  <a:pt x="941" y="356"/>
                </a:lnTo>
                <a:lnTo>
                  <a:pt x="939" y="353"/>
                </a:lnTo>
                <a:lnTo>
                  <a:pt x="931" y="345"/>
                </a:lnTo>
                <a:lnTo>
                  <a:pt x="921" y="336"/>
                </a:lnTo>
                <a:lnTo>
                  <a:pt x="915" y="328"/>
                </a:lnTo>
                <a:lnTo>
                  <a:pt x="915" y="328"/>
                </a:lnTo>
                <a:lnTo>
                  <a:pt x="908" y="317"/>
                </a:lnTo>
                <a:lnTo>
                  <a:pt x="901" y="304"/>
                </a:lnTo>
                <a:lnTo>
                  <a:pt x="893" y="287"/>
                </a:lnTo>
                <a:lnTo>
                  <a:pt x="893" y="287"/>
                </a:lnTo>
                <a:lnTo>
                  <a:pt x="894" y="285"/>
                </a:lnTo>
                <a:lnTo>
                  <a:pt x="897" y="284"/>
                </a:lnTo>
                <a:lnTo>
                  <a:pt x="901" y="283"/>
                </a:lnTo>
                <a:lnTo>
                  <a:pt x="904" y="284"/>
                </a:lnTo>
                <a:lnTo>
                  <a:pt x="904" y="284"/>
                </a:lnTo>
                <a:lnTo>
                  <a:pt x="905" y="284"/>
                </a:lnTo>
                <a:lnTo>
                  <a:pt x="907" y="284"/>
                </a:lnTo>
                <a:lnTo>
                  <a:pt x="909" y="283"/>
                </a:lnTo>
                <a:lnTo>
                  <a:pt x="909" y="283"/>
                </a:lnTo>
                <a:lnTo>
                  <a:pt x="899" y="269"/>
                </a:lnTo>
                <a:lnTo>
                  <a:pt x="872" y="244"/>
                </a:lnTo>
                <a:lnTo>
                  <a:pt x="842" y="216"/>
                </a:lnTo>
                <a:lnTo>
                  <a:pt x="824" y="200"/>
                </a:lnTo>
                <a:lnTo>
                  <a:pt x="824" y="200"/>
                </a:lnTo>
                <a:lnTo>
                  <a:pt x="802" y="185"/>
                </a:lnTo>
                <a:lnTo>
                  <a:pt x="766" y="159"/>
                </a:lnTo>
                <a:lnTo>
                  <a:pt x="725" y="129"/>
                </a:lnTo>
                <a:lnTo>
                  <a:pt x="705" y="117"/>
                </a:lnTo>
                <a:lnTo>
                  <a:pt x="687" y="108"/>
                </a:lnTo>
                <a:lnTo>
                  <a:pt x="687" y="108"/>
                </a:lnTo>
                <a:lnTo>
                  <a:pt x="670" y="101"/>
                </a:lnTo>
                <a:lnTo>
                  <a:pt x="649" y="96"/>
                </a:lnTo>
                <a:lnTo>
                  <a:pt x="626" y="92"/>
                </a:lnTo>
                <a:lnTo>
                  <a:pt x="603" y="88"/>
                </a:lnTo>
                <a:lnTo>
                  <a:pt x="563" y="82"/>
                </a:lnTo>
                <a:lnTo>
                  <a:pt x="541" y="78"/>
                </a:lnTo>
                <a:lnTo>
                  <a:pt x="541" y="78"/>
                </a:lnTo>
                <a:lnTo>
                  <a:pt x="531" y="76"/>
                </a:lnTo>
                <a:lnTo>
                  <a:pt x="522" y="74"/>
                </a:lnTo>
                <a:lnTo>
                  <a:pt x="509" y="73"/>
                </a:lnTo>
                <a:lnTo>
                  <a:pt x="509" y="73"/>
                </a:lnTo>
                <a:lnTo>
                  <a:pt x="447" y="73"/>
                </a:lnTo>
                <a:lnTo>
                  <a:pt x="444" y="44"/>
                </a:lnTo>
                <a:lnTo>
                  <a:pt x="444" y="44"/>
                </a:lnTo>
                <a:lnTo>
                  <a:pt x="443" y="25"/>
                </a:lnTo>
                <a:lnTo>
                  <a:pt x="442" y="5"/>
                </a:lnTo>
                <a:lnTo>
                  <a:pt x="442" y="5"/>
                </a:lnTo>
                <a:lnTo>
                  <a:pt x="440" y="2"/>
                </a:lnTo>
                <a:lnTo>
                  <a:pt x="438" y="1"/>
                </a:lnTo>
                <a:lnTo>
                  <a:pt x="434" y="0"/>
                </a:lnTo>
                <a:lnTo>
                  <a:pt x="428" y="0"/>
                </a:lnTo>
                <a:lnTo>
                  <a:pt x="428" y="0"/>
                </a:lnTo>
                <a:lnTo>
                  <a:pt x="423" y="1"/>
                </a:lnTo>
                <a:lnTo>
                  <a:pt x="419" y="4"/>
                </a:lnTo>
                <a:lnTo>
                  <a:pt x="416" y="8"/>
                </a:lnTo>
                <a:lnTo>
                  <a:pt x="415" y="10"/>
                </a:lnTo>
                <a:lnTo>
                  <a:pt x="415" y="10"/>
                </a:lnTo>
                <a:lnTo>
                  <a:pt x="415" y="22"/>
                </a:lnTo>
                <a:lnTo>
                  <a:pt x="415" y="45"/>
                </a:lnTo>
                <a:lnTo>
                  <a:pt x="416" y="74"/>
                </a:lnTo>
                <a:lnTo>
                  <a:pt x="416" y="74"/>
                </a:lnTo>
                <a:lnTo>
                  <a:pt x="375" y="80"/>
                </a:lnTo>
                <a:lnTo>
                  <a:pt x="375" y="80"/>
                </a:lnTo>
                <a:lnTo>
                  <a:pt x="362" y="82"/>
                </a:lnTo>
                <a:lnTo>
                  <a:pt x="332" y="89"/>
                </a:lnTo>
                <a:lnTo>
                  <a:pt x="295" y="98"/>
                </a:lnTo>
                <a:lnTo>
                  <a:pt x="260" y="109"/>
                </a:lnTo>
                <a:lnTo>
                  <a:pt x="260" y="109"/>
                </a:lnTo>
                <a:lnTo>
                  <a:pt x="245" y="116"/>
                </a:lnTo>
                <a:lnTo>
                  <a:pt x="231" y="122"/>
                </a:lnTo>
                <a:lnTo>
                  <a:pt x="203" y="137"/>
                </a:lnTo>
                <a:lnTo>
                  <a:pt x="179" y="152"/>
                </a:lnTo>
                <a:lnTo>
                  <a:pt x="161" y="163"/>
                </a:lnTo>
                <a:lnTo>
                  <a:pt x="161" y="163"/>
                </a:lnTo>
                <a:lnTo>
                  <a:pt x="153" y="171"/>
                </a:lnTo>
                <a:lnTo>
                  <a:pt x="139" y="184"/>
                </a:lnTo>
                <a:lnTo>
                  <a:pt x="104" y="220"/>
                </a:lnTo>
                <a:lnTo>
                  <a:pt x="49" y="280"/>
                </a:lnTo>
                <a:lnTo>
                  <a:pt x="49" y="280"/>
                </a:lnTo>
                <a:lnTo>
                  <a:pt x="38" y="296"/>
                </a:lnTo>
                <a:lnTo>
                  <a:pt x="26" y="313"/>
                </a:lnTo>
                <a:lnTo>
                  <a:pt x="14" y="337"/>
                </a:lnTo>
                <a:lnTo>
                  <a:pt x="14" y="337"/>
                </a:lnTo>
                <a:lnTo>
                  <a:pt x="12" y="343"/>
                </a:lnTo>
                <a:lnTo>
                  <a:pt x="9" y="347"/>
                </a:lnTo>
                <a:lnTo>
                  <a:pt x="9" y="349"/>
                </a:lnTo>
                <a:lnTo>
                  <a:pt x="9" y="349"/>
                </a:lnTo>
                <a:lnTo>
                  <a:pt x="9" y="357"/>
                </a:lnTo>
                <a:lnTo>
                  <a:pt x="6" y="372"/>
                </a:lnTo>
                <a:lnTo>
                  <a:pt x="4" y="395"/>
                </a:lnTo>
                <a:lnTo>
                  <a:pt x="4" y="395"/>
                </a:lnTo>
                <a:lnTo>
                  <a:pt x="4" y="403"/>
                </a:lnTo>
                <a:lnTo>
                  <a:pt x="4" y="403"/>
                </a:lnTo>
                <a:lnTo>
                  <a:pt x="1" y="409"/>
                </a:lnTo>
                <a:lnTo>
                  <a:pt x="0" y="413"/>
                </a:lnTo>
                <a:lnTo>
                  <a:pt x="0" y="419"/>
                </a:lnTo>
                <a:lnTo>
                  <a:pt x="0" y="419"/>
                </a:lnTo>
                <a:lnTo>
                  <a:pt x="1" y="419"/>
                </a:lnTo>
                <a:lnTo>
                  <a:pt x="2" y="419"/>
                </a:lnTo>
                <a:lnTo>
                  <a:pt x="8" y="413"/>
                </a:lnTo>
                <a:lnTo>
                  <a:pt x="14" y="405"/>
                </a:lnTo>
                <a:lnTo>
                  <a:pt x="22" y="405"/>
                </a:lnTo>
                <a:lnTo>
                  <a:pt x="22" y="405"/>
                </a:lnTo>
                <a:lnTo>
                  <a:pt x="33" y="409"/>
                </a:lnTo>
                <a:lnTo>
                  <a:pt x="46" y="412"/>
                </a:lnTo>
                <a:lnTo>
                  <a:pt x="61" y="413"/>
                </a:lnTo>
                <a:lnTo>
                  <a:pt x="61" y="413"/>
                </a:lnTo>
                <a:lnTo>
                  <a:pt x="77" y="416"/>
                </a:lnTo>
                <a:lnTo>
                  <a:pt x="104" y="423"/>
                </a:lnTo>
                <a:lnTo>
                  <a:pt x="176" y="440"/>
                </a:lnTo>
                <a:lnTo>
                  <a:pt x="273" y="466"/>
                </a:lnTo>
                <a:lnTo>
                  <a:pt x="273" y="466"/>
                </a:lnTo>
                <a:lnTo>
                  <a:pt x="276" y="482"/>
                </a:lnTo>
                <a:lnTo>
                  <a:pt x="276" y="482"/>
                </a:lnTo>
                <a:lnTo>
                  <a:pt x="277" y="482"/>
                </a:lnTo>
                <a:lnTo>
                  <a:pt x="279" y="480"/>
                </a:lnTo>
                <a:lnTo>
                  <a:pt x="283" y="474"/>
                </a:lnTo>
                <a:lnTo>
                  <a:pt x="289" y="463"/>
                </a:lnTo>
                <a:lnTo>
                  <a:pt x="289" y="463"/>
                </a:lnTo>
                <a:lnTo>
                  <a:pt x="311" y="459"/>
                </a:lnTo>
                <a:lnTo>
                  <a:pt x="330" y="456"/>
                </a:lnTo>
                <a:lnTo>
                  <a:pt x="347" y="454"/>
                </a:lnTo>
                <a:lnTo>
                  <a:pt x="347" y="454"/>
                </a:lnTo>
                <a:lnTo>
                  <a:pt x="374" y="448"/>
                </a:lnTo>
                <a:lnTo>
                  <a:pt x="412" y="444"/>
                </a:lnTo>
                <a:lnTo>
                  <a:pt x="463" y="439"/>
                </a:lnTo>
                <a:lnTo>
                  <a:pt x="487" y="647"/>
                </a:lnTo>
                <a:lnTo>
                  <a:pt x="487" y="647"/>
                </a:lnTo>
                <a:lnTo>
                  <a:pt x="482" y="647"/>
                </a:lnTo>
                <a:lnTo>
                  <a:pt x="482" y="647"/>
                </a:lnTo>
                <a:lnTo>
                  <a:pt x="482" y="651"/>
                </a:lnTo>
                <a:lnTo>
                  <a:pt x="480" y="659"/>
                </a:lnTo>
                <a:lnTo>
                  <a:pt x="480" y="670"/>
                </a:lnTo>
                <a:lnTo>
                  <a:pt x="480" y="670"/>
                </a:lnTo>
                <a:lnTo>
                  <a:pt x="478" y="671"/>
                </a:lnTo>
                <a:lnTo>
                  <a:pt x="475" y="674"/>
                </a:lnTo>
                <a:lnTo>
                  <a:pt x="471" y="678"/>
                </a:lnTo>
                <a:lnTo>
                  <a:pt x="471" y="678"/>
                </a:lnTo>
                <a:lnTo>
                  <a:pt x="468" y="683"/>
                </a:lnTo>
                <a:lnTo>
                  <a:pt x="467" y="690"/>
                </a:lnTo>
                <a:lnTo>
                  <a:pt x="467" y="695"/>
                </a:lnTo>
                <a:lnTo>
                  <a:pt x="467" y="698"/>
                </a:lnTo>
                <a:lnTo>
                  <a:pt x="467" y="698"/>
                </a:lnTo>
                <a:lnTo>
                  <a:pt x="464" y="699"/>
                </a:lnTo>
                <a:lnTo>
                  <a:pt x="462" y="702"/>
                </a:lnTo>
                <a:lnTo>
                  <a:pt x="459" y="706"/>
                </a:lnTo>
                <a:lnTo>
                  <a:pt x="456" y="710"/>
                </a:lnTo>
                <a:lnTo>
                  <a:pt x="456" y="710"/>
                </a:lnTo>
                <a:lnTo>
                  <a:pt x="458" y="712"/>
                </a:lnTo>
                <a:lnTo>
                  <a:pt x="458" y="715"/>
                </a:lnTo>
                <a:lnTo>
                  <a:pt x="462" y="720"/>
                </a:lnTo>
                <a:lnTo>
                  <a:pt x="467" y="726"/>
                </a:lnTo>
                <a:lnTo>
                  <a:pt x="467" y="726"/>
                </a:lnTo>
                <a:lnTo>
                  <a:pt x="464" y="731"/>
                </a:lnTo>
                <a:lnTo>
                  <a:pt x="463" y="738"/>
                </a:lnTo>
                <a:lnTo>
                  <a:pt x="462" y="743"/>
                </a:lnTo>
                <a:lnTo>
                  <a:pt x="462" y="743"/>
                </a:lnTo>
                <a:lnTo>
                  <a:pt x="462" y="746"/>
                </a:lnTo>
                <a:lnTo>
                  <a:pt x="464" y="749"/>
                </a:lnTo>
                <a:lnTo>
                  <a:pt x="468" y="753"/>
                </a:lnTo>
                <a:lnTo>
                  <a:pt x="476" y="758"/>
                </a:lnTo>
                <a:lnTo>
                  <a:pt x="476" y="758"/>
                </a:lnTo>
                <a:lnTo>
                  <a:pt x="474" y="761"/>
                </a:lnTo>
                <a:lnTo>
                  <a:pt x="474" y="765"/>
                </a:lnTo>
                <a:lnTo>
                  <a:pt x="472" y="769"/>
                </a:lnTo>
                <a:lnTo>
                  <a:pt x="472" y="769"/>
                </a:lnTo>
                <a:lnTo>
                  <a:pt x="474" y="771"/>
                </a:lnTo>
                <a:lnTo>
                  <a:pt x="475" y="773"/>
                </a:lnTo>
                <a:lnTo>
                  <a:pt x="478" y="775"/>
                </a:lnTo>
                <a:lnTo>
                  <a:pt x="478" y="775"/>
                </a:lnTo>
                <a:lnTo>
                  <a:pt x="475" y="781"/>
                </a:lnTo>
                <a:lnTo>
                  <a:pt x="471" y="787"/>
                </a:lnTo>
                <a:lnTo>
                  <a:pt x="471" y="799"/>
                </a:lnTo>
                <a:lnTo>
                  <a:pt x="471" y="799"/>
                </a:lnTo>
                <a:lnTo>
                  <a:pt x="464" y="801"/>
                </a:lnTo>
                <a:lnTo>
                  <a:pt x="458" y="801"/>
                </a:lnTo>
                <a:lnTo>
                  <a:pt x="452" y="799"/>
                </a:lnTo>
                <a:lnTo>
                  <a:pt x="452" y="799"/>
                </a:lnTo>
                <a:lnTo>
                  <a:pt x="447" y="798"/>
                </a:lnTo>
                <a:lnTo>
                  <a:pt x="444" y="793"/>
                </a:lnTo>
                <a:lnTo>
                  <a:pt x="442" y="786"/>
                </a:lnTo>
                <a:lnTo>
                  <a:pt x="440" y="779"/>
                </a:lnTo>
                <a:lnTo>
                  <a:pt x="440" y="779"/>
                </a:lnTo>
                <a:lnTo>
                  <a:pt x="440" y="774"/>
                </a:lnTo>
                <a:lnTo>
                  <a:pt x="442" y="770"/>
                </a:lnTo>
                <a:lnTo>
                  <a:pt x="450" y="763"/>
                </a:lnTo>
                <a:lnTo>
                  <a:pt x="450" y="763"/>
                </a:lnTo>
                <a:lnTo>
                  <a:pt x="452" y="761"/>
                </a:lnTo>
                <a:lnTo>
                  <a:pt x="454" y="758"/>
                </a:lnTo>
                <a:lnTo>
                  <a:pt x="454" y="755"/>
                </a:lnTo>
                <a:lnTo>
                  <a:pt x="452" y="753"/>
                </a:lnTo>
                <a:lnTo>
                  <a:pt x="452" y="753"/>
                </a:lnTo>
                <a:lnTo>
                  <a:pt x="448" y="750"/>
                </a:lnTo>
                <a:lnTo>
                  <a:pt x="443" y="745"/>
                </a:lnTo>
                <a:lnTo>
                  <a:pt x="438" y="742"/>
                </a:lnTo>
                <a:lnTo>
                  <a:pt x="434" y="741"/>
                </a:lnTo>
                <a:lnTo>
                  <a:pt x="434" y="741"/>
                </a:lnTo>
                <a:lnTo>
                  <a:pt x="432" y="741"/>
                </a:lnTo>
                <a:lnTo>
                  <a:pt x="430" y="745"/>
                </a:lnTo>
                <a:lnTo>
                  <a:pt x="426" y="749"/>
                </a:lnTo>
                <a:lnTo>
                  <a:pt x="423" y="754"/>
                </a:lnTo>
                <a:lnTo>
                  <a:pt x="420" y="762"/>
                </a:lnTo>
                <a:lnTo>
                  <a:pt x="420" y="770"/>
                </a:lnTo>
                <a:lnTo>
                  <a:pt x="420" y="779"/>
                </a:lnTo>
                <a:lnTo>
                  <a:pt x="424" y="789"/>
                </a:lnTo>
                <a:lnTo>
                  <a:pt x="424" y="789"/>
                </a:lnTo>
                <a:lnTo>
                  <a:pt x="430" y="798"/>
                </a:lnTo>
                <a:lnTo>
                  <a:pt x="435" y="805"/>
                </a:lnTo>
                <a:lnTo>
                  <a:pt x="442" y="810"/>
                </a:lnTo>
                <a:lnTo>
                  <a:pt x="450" y="814"/>
                </a:lnTo>
                <a:lnTo>
                  <a:pt x="460" y="819"/>
                </a:lnTo>
                <a:lnTo>
                  <a:pt x="464" y="821"/>
                </a:lnTo>
                <a:lnTo>
                  <a:pt x="464" y="821"/>
                </a:lnTo>
                <a:lnTo>
                  <a:pt x="451" y="831"/>
                </a:lnTo>
                <a:lnTo>
                  <a:pt x="451" y="831"/>
                </a:lnTo>
                <a:lnTo>
                  <a:pt x="444" y="838"/>
                </a:lnTo>
                <a:lnTo>
                  <a:pt x="436" y="849"/>
                </a:lnTo>
                <a:lnTo>
                  <a:pt x="428" y="861"/>
                </a:lnTo>
                <a:lnTo>
                  <a:pt x="424" y="866"/>
                </a:lnTo>
                <a:lnTo>
                  <a:pt x="424" y="866"/>
                </a:lnTo>
                <a:lnTo>
                  <a:pt x="418" y="875"/>
                </a:lnTo>
                <a:lnTo>
                  <a:pt x="404" y="897"/>
                </a:lnTo>
                <a:lnTo>
                  <a:pt x="388" y="921"/>
                </a:lnTo>
                <a:lnTo>
                  <a:pt x="375" y="939"/>
                </a:lnTo>
                <a:lnTo>
                  <a:pt x="375" y="939"/>
                </a:lnTo>
                <a:lnTo>
                  <a:pt x="367" y="951"/>
                </a:lnTo>
                <a:lnTo>
                  <a:pt x="364" y="957"/>
                </a:lnTo>
                <a:lnTo>
                  <a:pt x="363" y="962"/>
                </a:lnTo>
                <a:lnTo>
                  <a:pt x="363" y="967"/>
                </a:lnTo>
                <a:lnTo>
                  <a:pt x="363" y="973"/>
                </a:lnTo>
                <a:lnTo>
                  <a:pt x="366" y="985"/>
                </a:lnTo>
                <a:lnTo>
                  <a:pt x="366" y="985"/>
                </a:lnTo>
                <a:lnTo>
                  <a:pt x="370" y="993"/>
                </a:lnTo>
                <a:lnTo>
                  <a:pt x="375" y="1002"/>
                </a:lnTo>
                <a:lnTo>
                  <a:pt x="388" y="1025"/>
                </a:lnTo>
                <a:lnTo>
                  <a:pt x="403" y="1050"/>
                </a:lnTo>
                <a:lnTo>
                  <a:pt x="415" y="1069"/>
                </a:lnTo>
                <a:lnTo>
                  <a:pt x="415" y="1069"/>
                </a:lnTo>
                <a:lnTo>
                  <a:pt x="419" y="1077"/>
                </a:lnTo>
                <a:lnTo>
                  <a:pt x="426" y="1082"/>
                </a:lnTo>
                <a:lnTo>
                  <a:pt x="432" y="1086"/>
                </a:lnTo>
                <a:lnTo>
                  <a:pt x="439" y="1089"/>
                </a:lnTo>
                <a:lnTo>
                  <a:pt x="454" y="1094"/>
                </a:lnTo>
                <a:lnTo>
                  <a:pt x="463" y="1098"/>
                </a:lnTo>
                <a:lnTo>
                  <a:pt x="463" y="1098"/>
                </a:lnTo>
                <a:lnTo>
                  <a:pt x="467" y="1100"/>
                </a:lnTo>
                <a:lnTo>
                  <a:pt x="471" y="1100"/>
                </a:lnTo>
                <a:lnTo>
                  <a:pt x="480" y="1097"/>
                </a:lnTo>
                <a:lnTo>
                  <a:pt x="490" y="1094"/>
                </a:lnTo>
                <a:lnTo>
                  <a:pt x="501" y="1093"/>
                </a:lnTo>
                <a:lnTo>
                  <a:pt x="501" y="1093"/>
                </a:lnTo>
                <a:lnTo>
                  <a:pt x="511" y="1092"/>
                </a:lnTo>
                <a:lnTo>
                  <a:pt x="518" y="1089"/>
                </a:lnTo>
                <a:lnTo>
                  <a:pt x="525" y="1084"/>
                </a:lnTo>
                <a:lnTo>
                  <a:pt x="535" y="1090"/>
                </a:lnTo>
                <a:lnTo>
                  <a:pt x="535" y="1090"/>
                </a:lnTo>
                <a:lnTo>
                  <a:pt x="535" y="1098"/>
                </a:lnTo>
                <a:lnTo>
                  <a:pt x="534" y="1120"/>
                </a:lnTo>
                <a:lnTo>
                  <a:pt x="534" y="1120"/>
                </a:lnTo>
                <a:lnTo>
                  <a:pt x="531" y="1134"/>
                </a:lnTo>
                <a:lnTo>
                  <a:pt x="526" y="1153"/>
                </a:lnTo>
                <a:lnTo>
                  <a:pt x="521" y="1178"/>
                </a:lnTo>
                <a:lnTo>
                  <a:pt x="518" y="1194"/>
                </a:lnTo>
                <a:lnTo>
                  <a:pt x="517" y="1212"/>
                </a:lnTo>
                <a:lnTo>
                  <a:pt x="517" y="1212"/>
                </a:lnTo>
                <a:lnTo>
                  <a:pt x="517" y="1232"/>
                </a:lnTo>
                <a:lnTo>
                  <a:pt x="519" y="1249"/>
                </a:lnTo>
                <a:lnTo>
                  <a:pt x="522" y="1266"/>
                </a:lnTo>
                <a:lnTo>
                  <a:pt x="526" y="1281"/>
                </a:lnTo>
                <a:lnTo>
                  <a:pt x="534" y="1305"/>
                </a:lnTo>
                <a:lnTo>
                  <a:pt x="539" y="1316"/>
                </a:lnTo>
                <a:lnTo>
                  <a:pt x="539" y="1316"/>
                </a:lnTo>
                <a:lnTo>
                  <a:pt x="541" y="1320"/>
                </a:lnTo>
                <a:lnTo>
                  <a:pt x="541" y="1324"/>
                </a:lnTo>
                <a:lnTo>
                  <a:pt x="539" y="1345"/>
                </a:lnTo>
                <a:lnTo>
                  <a:pt x="539" y="1345"/>
                </a:lnTo>
                <a:lnTo>
                  <a:pt x="539" y="1356"/>
                </a:lnTo>
                <a:lnTo>
                  <a:pt x="541" y="1368"/>
                </a:lnTo>
                <a:lnTo>
                  <a:pt x="545" y="1393"/>
                </a:lnTo>
                <a:lnTo>
                  <a:pt x="550" y="1415"/>
                </a:lnTo>
                <a:lnTo>
                  <a:pt x="553" y="1424"/>
                </a:lnTo>
                <a:lnTo>
                  <a:pt x="553" y="1424"/>
                </a:lnTo>
                <a:lnTo>
                  <a:pt x="553" y="1448"/>
                </a:lnTo>
                <a:lnTo>
                  <a:pt x="551" y="1483"/>
                </a:lnTo>
                <a:lnTo>
                  <a:pt x="551" y="1483"/>
                </a:lnTo>
                <a:lnTo>
                  <a:pt x="553" y="1492"/>
                </a:lnTo>
                <a:lnTo>
                  <a:pt x="555" y="1500"/>
                </a:lnTo>
                <a:lnTo>
                  <a:pt x="559" y="1507"/>
                </a:lnTo>
                <a:lnTo>
                  <a:pt x="559" y="1507"/>
                </a:lnTo>
                <a:lnTo>
                  <a:pt x="554" y="1528"/>
                </a:lnTo>
                <a:lnTo>
                  <a:pt x="551" y="1548"/>
                </a:lnTo>
                <a:lnTo>
                  <a:pt x="550" y="1559"/>
                </a:lnTo>
                <a:lnTo>
                  <a:pt x="550" y="1568"/>
                </a:lnTo>
                <a:lnTo>
                  <a:pt x="550" y="1568"/>
                </a:lnTo>
                <a:lnTo>
                  <a:pt x="551" y="1593"/>
                </a:lnTo>
                <a:lnTo>
                  <a:pt x="555" y="1627"/>
                </a:lnTo>
                <a:lnTo>
                  <a:pt x="562" y="1682"/>
                </a:lnTo>
                <a:lnTo>
                  <a:pt x="562" y="1682"/>
                </a:lnTo>
                <a:lnTo>
                  <a:pt x="565" y="1730"/>
                </a:lnTo>
                <a:lnTo>
                  <a:pt x="565" y="1758"/>
                </a:lnTo>
                <a:lnTo>
                  <a:pt x="563" y="1768"/>
                </a:lnTo>
                <a:lnTo>
                  <a:pt x="562" y="1776"/>
                </a:lnTo>
                <a:lnTo>
                  <a:pt x="562" y="1776"/>
                </a:lnTo>
                <a:lnTo>
                  <a:pt x="562" y="1783"/>
                </a:lnTo>
                <a:lnTo>
                  <a:pt x="562" y="1788"/>
                </a:lnTo>
                <a:lnTo>
                  <a:pt x="563" y="1798"/>
                </a:lnTo>
                <a:lnTo>
                  <a:pt x="567" y="1808"/>
                </a:lnTo>
                <a:lnTo>
                  <a:pt x="570" y="1823"/>
                </a:lnTo>
                <a:lnTo>
                  <a:pt x="570" y="1823"/>
                </a:lnTo>
                <a:lnTo>
                  <a:pt x="573" y="1838"/>
                </a:lnTo>
                <a:lnTo>
                  <a:pt x="573" y="1851"/>
                </a:lnTo>
                <a:lnTo>
                  <a:pt x="571" y="1878"/>
                </a:lnTo>
                <a:lnTo>
                  <a:pt x="571" y="1878"/>
                </a:lnTo>
                <a:lnTo>
                  <a:pt x="567" y="1911"/>
                </a:lnTo>
                <a:lnTo>
                  <a:pt x="563" y="1934"/>
                </a:lnTo>
                <a:lnTo>
                  <a:pt x="563" y="1934"/>
                </a:lnTo>
                <a:lnTo>
                  <a:pt x="565" y="1942"/>
                </a:lnTo>
                <a:lnTo>
                  <a:pt x="567" y="1958"/>
                </a:lnTo>
                <a:lnTo>
                  <a:pt x="571" y="1985"/>
                </a:lnTo>
                <a:lnTo>
                  <a:pt x="571" y="1985"/>
                </a:lnTo>
                <a:lnTo>
                  <a:pt x="577" y="2007"/>
                </a:lnTo>
                <a:lnTo>
                  <a:pt x="579" y="2031"/>
                </a:lnTo>
                <a:lnTo>
                  <a:pt x="579" y="2031"/>
                </a:lnTo>
                <a:lnTo>
                  <a:pt x="582" y="2058"/>
                </a:lnTo>
                <a:lnTo>
                  <a:pt x="582" y="2075"/>
                </a:lnTo>
                <a:lnTo>
                  <a:pt x="583" y="2090"/>
                </a:lnTo>
                <a:lnTo>
                  <a:pt x="583" y="2090"/>
                </a:lnTo>
                <a:lnTo>
                  <a:pt x="583" y="2107"/>
                </a:lnTo>
                <a:lnTo>
                  <a:pt x="585" y="2127"/>
                </a:lnTo>
                <a:lnTo>
                  <a:pt x="589" y="2165"/>
                </a:lnTo>
                <a:lnTo>
                  <a:pt x="589" y="2165"/>
                </a:lnTo>
                <a:lnTo>
                  <a:pt x="591" y="2171"/>
                </a:lnTo>
                <a:lnTo>
                  <a:pt x="594" y="2179"/>
                </a:lnTo>
                <a:lnTo>
                  <a:pt x="603" y="2198"/>
                </a:lnTo>
                <a:lnTo>
                  <a:pt x="615" y="2221"/>
                </a:lnTo>
                <a:lnTo>
                  <a:pt x="615" y="2221"/>
                </a:lnTo>
                <a:lnTo>
                  <a:pt x="619" y="2225"/>
                </a:lnTo>
                <a:lnTo>
                  <a:pt x="626" y="2230"/>
                </a:lnTo>
                <a:lnTo>
                  <a:pt x="637" y="2238"/>
                </a:lnTo>
                <a:lnTo>
                  <a:pt x="637" y="2238"/>
                </a:lnTo>
                <a:lnTo>
                  <a:pt x="619" y="2238"/>
                </a:lnTo>
                <a:lnTo>
                  <a:pt x="605" y="2240"/>
                </a:lnTo>
                <a:lnTo>
                  <a:pt x="598" y="2241"/>
                </a:lnTo>
                <a:lnTo>
                  <a:pt x="593" y="2242"/>
                </a:lnTo>
                <a:lnTo>
                  <a:pt x="593" y="2242"/>
                </a:lnTo>
                <a:lnTo>
                  <a:pt x="587" y="2246"/>
                </a:lnTo>
                <a:lnTo>
                  <a:pt x="585" y="2250"/>
                </a:lnTo>
                <a:lnTo>
                  <a:pt x="581" y="2258"/>
                </a:lnTo>
                <a:lnTo>
                  <a:pt x="578" y="2266"/>
                </a:lnTo>
                <a:lnTo>
                  <a:pt x="578" y="2269"/>
                </a:lnTo>
                <a:lnTo>
                  <a:pt x="578" y="2269"/>
                </a:lnTo>
                <a:lnTo>
                  <a:pt x="577" y="2281"/>
                </a:lnTo>
                <a:lnTo>
                  <a:pt x="575" y="2292"/>
                </a:lnTo>
                <a:lnTo>
                  <a:pt x="577" y="2302"/>
                </a:lnTo>
                <a:lnTo>
                  <a:pt x="577" y="2302"/>
                </a:lnTo>
                <a:lnTo>
                  <a:pt x="578" y="2308"/>
                </a:lnTo>
                <a:lnTo>
                  <a:pt x="582" y="2312"/>
                </a:lnTo>
                <a:lnTo>
                  <a:pt x="587" y="2314"/>
                </a:lnTo>
                <a:lnTo>
                  <a:pt x="593" y="2317"/>
                </a:lnTo>
                <a:lnTo>
                  <a:pt x="606" y="2320"/>
                </a:lnTo>
                <a:lnTo>
                  <a:pt x="617" y="2322"/>
                </a:lnTo>
                <a:lnTo>
                  <a:pt x="617" y="2322"/>
                </a:lnTo>
                <a:lnTo>
                  <a:pt x="623" y="2324"/>
                </a:lnTo>
                <a:lnTo>
                  <a:pt x="631" y="2324"/>
                </a:lnTo>
                <a:lnTo>
                  <a:pt x="649" y="2322"/>
                </a:lnTo>
                <a:lnTo>
                  <a:pt x="663" y="2321"/>
                </a:lnTo>
                <a:lnTo>
                  <a:pt x="669" y="2321"/>
                </a:lnTo>
                <a:lnTo>
                  <a:pt x="670" y="2321"/>
                </a:lnTo>
                <a:lnTo>
                  <a:pt x="670" y="2321"/>
                </a:lnTo>
                <a:lnTo>
                  <a:pt x="673" y="2324"/>
                </a:lnTo>
                <a:lnTo>
                  <a:pt x="677" y="2325"/>
                </a:lnTo>
                <a:lnTo>
                  <a:pt x="701" y="2328"/>
                </a:lnTo>
                <a:lnTo>
                  <a:pt x="701" y="2328"/>
                </a:lnTo>
                <a:lnTo>
                  <a:pt x="710" y="2328"/>
                </a:lnTo>
                <a:lnTo>
                  <a:pt x="722" y="2326"/>
                </a:lnTo>
                <a:lnTo>
                  <a:pt x="748" y="2322"/>
                </a:lnTo>
                <a:lnTo>
                  <a:pt x="772" y="2317"/>
                </a:lnTo>
                <a:lnTo>
                  <a:pt x="785" y="2313"/>
                </a:lnTo>
                <a:lnTo>
                  <a:pt x="785" y="2313"/>
                </a:lnTo>
                <a:lnTo>
                  <a:pt x="790" y="2310"/>
                </a:lnTo>
                <a:lnTo>
                  <a:pt x="792" y="2308"/>
                </a:lnTo>
                <a:lnTo>
                  <a:pt x="792" y="2305"/>
                </a:lnTo>
                <a:lnTo>
                  <a:pt x="792" y="2301"/>
                </a:lnTo>
                <a:lnTo>
                  <a:pt x="792" y="2301"/>
                </a:lnTo>
                <a:lnTo>
                  <a:pt x="792" y="2294"/>
                </a:lnTo>
                <a:lnTo>
                  <a:pt x="789" y="2286"/>
                </a:lnTo>
                <a:lnTo>
                  <a:pt x="786" y="2277"/>
                </a:lnTo>
                <a:lnTo>
                  <a:pt x="786" y="2277"/>
                </a:lnTo>
                <a:lnTo>
                  <a:pt x="785" y="2272"/>
                </a:lnTo>
                <a:lnTo>
                  <a:pt x="782" y="2260"/>
                </a:lnTo>
                <a:lnTo>
                  <a:pt x="782" y="2260"/>
                </a:lnTo>
                <a:lnTo>
                  <a:pt x="776" y="2242"/>
                </a:lnTo>
                <a:lnTo>
                  <a:pt x="766" y="2221"/>
                </a:lnTo>
                <a:lnTo>
                  <a:pt x="765" y="2216"/>
                </a:lnTo>
                <a:close/>
                <a:moveTo>
                  <a:pt x="506" y="439"/>
                </a:moveTo>
                <a:lnTo>
                  <a:pt x="506" y="439"/>
                </a:lnTo>
                <a:lnTo>
                  <a:pt x="506" y="447"/>
                </a:lnTo>
                <a:lnTo>
                  <a:pt x="505" y="455"/>
                </a:lnTo>
                <a:lnTo>
                  <a:pt x="506" y="463"/>
                </a:lnTo>
                <a:lnTo>
                  <a:pt x="506" y="463"/>
                </a:lnTo>
                <a:lnTo>
                  <a:pt x="509" y="471"/>
                </a:lnTo>
                <a:lnTo>
                  <a:pt x="514" y="480"/>
                </a:lnTo>
                <a:lnTo>
                  <a:pt x="521" y="491"/>
                </a:lnTo>
                <a:lnTo>
                  <a:pt x="514" y="491"/>
                </a:lnTo>
                <a:lnTo>
                  <a:pt x="514" y="491"/>
                </a:lnTo>
                <a:lnTo>
                  <a:pt x="513" y="492"/>
                </a:lnTo>
                <a:lnTo>
                  <a:pt x="506" y="504"/>
                </a:lnTo>
                <a:lnTo>
                  <a:pt x="506" y="504"/>
                </a:lnTo>
                <a:lnTo>
                  <a:pt x="505" y="510"/>
                </a:lnTo>
                <a:lnTo>
                  <a:pt x="506" y="516"/>
                </a:lnTo>
                <a:lnTo>
                  <a:pt x="510" y="522"/>
                </a:lnTo>
                <a:lnTo>
                  <a:pt x="514" y="528"/>
                </a:lnTo>
                <a:lnTo>
                  <a:pt x="531" y="548"/>
                </a:lnTo>
                <a:lnTo>
                  <a:pt x="531" y="548"/>
                </a:lnTo>
                <a:lnTo>
                  <a:pt x="534" y="551"/>
                </a:lnTo>
                <a:lnTo>
                  <a:pt x="538" y="554"/>
                </a:lnTo>
                <a:lnTo>
                  <a:pt x="546" y="556"/>
                </a:lnTo>
                <a:lnTo>
                  <a:pt x="557" y="556"/>
                </a:lnTo>
                <a:lnTo>
                  <a:pt x="563" y="567"/>
                </a:lnTo>
                <a:lnTo>
                  <a:pt x="563" y="567"/>
                </a:lnTo>
                <a:lnTo>
                  <a:pt x="569" y="583"/>
                </a:lnTo>
                <a:lnTo>
                  <a:pt x="573" y="595"/>
                </a:lnTo>
                <a:lnTo>
                  <a:pt x="578" y="603"/>
                </a:lnTo>
                <a:lnTo>
                  <a:pt x="578" y="603"/>
                </a:lnTo>
                <a:lnTo>
                  <a:pt x="583" y="608"/>
                </a:lnTo>
                <a:lnTo>
                  <a:pt x="587" y="612"/>
                </a:lnTo>
                <a:lnTo>
                  <a:pt x="590" y="615"/>
                </a:lnTo>
                <a:lnTo>
                  <a:pt x="611" y="638"/>
                </a:lnTo>
                <a:lnTo>
                  <a:pt x="611" y="638"/>
                </a:lnTo>
                <a:lnTo>
                  <a:pt x="607" y="640"/>
                </a:lnTo>
                <a:lnTo>
                  <a:pt x="601" y="646"/>
                </a:lnTo>
                <a:lnTo>
                  <a:pt x="601" y="646"/>
                </a:lnTo>
                <a:lnTo>
                  <a:pt x="593" y="650"/>
                </a:lnTo>
                <a:lnTo>
                  <a:pt x="583" y="658"/>
                </a:lnTo>
                <a:lnTo>
                  <a:pt x="574" y="666"/>
                </a:lnTo>
                <a:lnTo>
                  <a:pt x="571" y="670"/>
                </a:lnTo>
                <a:lnTo>
                  <a:pt x="570" y="674"/>
                </a:lnTo>
                <a:lnTo>
                  <a:pt x="570" y="674"/>
                </a:lnTo>
                <a:lnTo>
                  <a:pt x="571" y="676"/>
                </a:lnTo>
                <a:lnTo>
                  <a:pt x="574" y="678"/>
                </a:lnTo>
                <a:lnTo>
                  <a:pt x="577" y="679"/>
                </a:lnTo>
                <a:lnTo>
                  <a:pt x="579" y="678"/>
                </a:lnTo>
                <a:lnTo>
                  <a:pt x="586" y="675"/>
                </a:lnTo>
                <a:lnTo>
                  <a:pt x="589" y="674"/>
                </a:lnTo>
                <a:lnTo>
                  <a:pt x="589" y="674"/>
                </a:lnTo>
                <a:lnTo>
                  <a:pt x="578" y="686"/>
                </a:lnTo>
                <a:lnTo>
                  <a:pt x="578" y="686"/>
                </a:lnTo>
                <a:lnTo>
                  <a:pt x="567" y="696"/>
                </a:lnTo>
                <a:lnTo>
                  <a:pt x="562" y="703"/>
                </a:lnTo>
                <a:lnTo>
                  <a:pt x="559" y="706"/>
                </a:lnTo>
                <a:lnTo>
                  <a:pt x="559" y="706"/>
                </a:lnTo>
                <a:lnTo>
                  <a:pt x="553" y="699"/>
                </a:lnTo>
                <a:lnTo>
                  <a:pt x="542" y="688"/>
                </a:lnTo>
                <a:lnTo>
                  <a:pt x="542" y="688"/>
                </a:lnTo>
                <a:lnTo>
                  <a:pt x="534" y="680"/>
                </a:lnTo>
                <a:lnTo>
                  <a:pt x="526" y="672"/>
                </a:lnTo>
                <a:lnTo>
                  <a:pt x="526" y="672"/>
                </a:lnTo>
                <a:lnTo>
                  <a:pt x="514" y="660"/>
                </a:lnTo>
                <a:lnTo>
                  <a:pt x="510" y="652"/>
                </a:lnTo>
                <a:lnTo>
                  <a:pt x="501" y="650"/>
                </a:lnTo>
                <a:lnTo>
                  <a:pt x="476" y="440"/>
                </a:lnTo>
                <a:lnTo>
                  <a:pt x="506" y="43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4540578" y="2753924"/>
            <a:ext cx="822625" cy="1717231"/>
          </a:xfrm>
          <a:custGeom>
            <a:avLst/>
            <a:gdLst>
              <a:gd name="T0" fmla="*/ 434 w 1119"/>
              <a:gd name="T1" fmla="*/ 2298 h 2337"/>
              <a:gd name="T2" fmla="*/ 529 w 1119"/>
              <a:gd name="T3" fmla="*/ 2325 h 2337"/>
              <a:gd name="T4" fmla="*/ 713 w 1119"/>
              <a:gd name="T5" fmla="*/ 2332 h 2337"/>
              <a:gd name="T6" fmla="*/ 831 w 1119"/>
              <a:gd name="T7" fmla="*/ 2298 h 2337"/>
              <a:gd name="T8" fmla="*/ 767 w 1119"/>
              <a:gd name="T9" fmla="*/ 2269 h 2337"/>
              <a:gd name="T10" fmla="*/ 670 w 1119"/>
              <a:gd name="T11" fmla="*/ 2171 h 2337"/>
              <a:gd name="T12" fmla="*/ 660 w 1119"/>
              <a:gd name="T13" fmla="*/ 2095 h 2337"/>
              <a:gd name="T14" fmla="*/ 712 w 1119"/>
              <a:gd name="T15" fmla="*/ 1844 h 2337"/>
              <a:gd name="T16" fmla="*/ 738 w 1119"/>
              <a:gd name="T17" fmla="*/ 1569 h 2337"/>
              <a:gd name="T18" fmla="*/ 741 w 1119"/>
              <a:gd name="T19" fmla="*/ 1445 h 2337"/>
              <a:gd name="T20" fmla="*/ 706 w 1119"/>
              <a:gd name="T21" fmla="*/ 1210 h 2337"/>
              <a:gd name="T22" fmla="*/ 881 w 1119"/>
              <a:gd name="T23" fmla="*/ 1073 h 2337"/>
              <a:gd name="T24" fmla="*/ 937 w 1119"/>
              <a:gd name="T25" fmla="*/ 945 h 2337"/>
              <a:gd name="T26" fmla="*/ 847 w 1119"/>
              <a:gd name="T27" fmla="*/ 953 h 2337"/>
              <a:gd name="T28" fmla="*/ 817 w 1119"/>
              <a:gd name="T29" fmla="*/ 978 h 2337"/>
              <a:gd name="T30" fmla="*/ 705 w 1119"/>
              <a:gd name="T31" fmla="*/ 998 h 2337"/>
              <a:gd name="T32" fmla="*/ 686 w 1119"/>
              <a:gd name="T33" fmla="*/ 942 h 2337"/>
              <a:gd name="T34" fmla="*/ 706 w 1119"/>
              <a:gd name="T35" fmla="*/ 862 h 2337"/>
              <a:gd name="T36" fmla="*/ 684 w 1119"/>
              <a:gd name="T37" fmla="*/ 870 h 2337"/>
              <a:gd name="T38" fmla="*/ 674 w 1119"/>
              <a:gd name="T39" fmla="*/ 918 h 2337"/>
              <a:gd name="T40" fmla="*/ 656 w 1119"/>
              <a:gd name="T41" fmla="*/ 838 h 2337"/>
              <a:gd name="T42" fmla="*/ 629 w 1119"/>
              <a:gd name="T43" fmla="*/ 753 h 2337"/>
              <a:gd name="T44" fmla="*/ 609 w 1119"/>
              <a:gd name="T45" fmla="*/ 688 h 2337"/>
              <a:gd name="T46" fmla="*/ 616 w 1119"/>
              <a:gd name="T47" fmla="*/ 652 h 2337"/>
              <a:gd name="T48" fmla="*/ 626 w 1119"/>
              <a:gd name="T49" fmla="*/ 643 h 2337"/>
              <a:gd name="T50" fmla="*/ 645 w 1119"/>
              <a:gd name="T51" fmla="*/ 618 h 2337"/>
              <a:gd name="T52" fmla="*/ 664 w 1119"/>
              <a:gd name="T53" fmla="*/ 563 h 2337"/>
              <a:gd name="T54" fmla="*/ 705 w 1119"/>
              <a:gd name="T55" fmla="*/ 498 h 2337"/>
              <a:gd name="T56" fmla="*/ 876 w 1119"/>
              <a:gd name="T57" fmla="*/ 397 h 2337"/>
              <a:gd name="T58" fmla="*/ 1051 w 1119"/>
              <a:gd name="T59" fmla="*/ 397 h 2337"/>
              <a:gd name="T60" fmla="*/ 1100 w 1119"/>
              <a:gd name="T61" fmla="*/ 347 h 2337"/>
              <a:gd name="T62" fmla="*/ 1108 w 1119"/>
              <a:gd name="T63" fmla="*/ 336 h 2337"/>
              <a:gd name="T64" fmla="*/ 919 w 1119"/>
              <a:gd name="T65" fmla="*/ 167 h 2337"/>
              <a:gd name="T66" fmla="*/ 726 w 1119"/>
              <a:gd name="T67" fmla="*/ 108 h 2337"/>
              <a:gd name="T68" fmla="*/ 533 w 1119"/>
              <a:gd name="T69" fmla="*/ 1 h 2337"/>
              <a:gd name="T70" fmla="*/ 514 w 1119"/>
              <a:gd name="T71" fmla="*/ 96 h 2337"/>
              <a:gd name="T72" fmla="*/ 238 w 1119"/>
              <a:gd name="T73" fmla="*/ 199 h 2337"/>
              <a:gd name="T74" fmla="*/ 29 w 1119"/>
              <a:gd name="T75" fmla="*/ 427 h 2337"/>
              <a:gd name="T76" fmla="*/ 79 w 1119"/>
              <a:gd name="T77" fmla="*/ 464 h 2337"/>
              <a:gd name="T78" fmla="*/ 239 w 1119"/>
              <a:gd name="T79" fmla="*/ 498 h 2337"/>
              <a:gd name="T80" fmla="*/ 402 w 1119"/>
              <a:gd name="T81" fmla="*/ 458 h 2337"/>
              <a:gd name="T82" fmla="*/ 427 w 1119"/>
              <a:gd name="T83" fmla="*/ 490 h 2337"/>
              <a:gd name="T84" fmla="*/ 435 w 1119"/>
              <a:gd name="T85" fmla="*/ 527 h 2337"/>
              <a:gd name="T86" fmla="*/ 411 w 1119"/>
              <a:gd name="T87" fmla="*/ 567 h 2337"/>
              <a:gd name="T88" fmla="*/ 390 w 1119"/>
              <a:gd name="T89" fmla="*/ 614 h 2337"/>
              <a:gd name="T90" fmla="*/ 365 w 1119"/>
              <a:gd name="T91" fmla="*/ 671 h 2337"/>
              <a:gd name="T92" fmla="*/ 280 w 1119"/>
              <a:gd name="T93" fmla="*/ 751 h 2337"/>
              <a:gd name="T94" fmla="*/ 275 w 1119"/>
              <a:gd name="T95" fmla="*/ 797 h 2337"/>
              <a:gd name="T96" fmla="*/ 268 w 1119"/>
              <a:gd name="T97" fmla="*/ 955 h 2337"/>
              <a:gd name="T98" fmla="*/ 303 w 1119"/>
              <a:gd name="T99" fmla="*/ 1062 h 2337"/>
              <a:gd name="T100" fmla="*/ 322 w 1119"/>
              <a:gd name="T101" fmla="*/ 1221 h 2337"/>
              <a:gd name="T102" fmla="*/ 355 w 1119"/>
              <a:gd name="T103" fmla="*/ 1356 h 2337"/>
              <a:gd name="T104" fmla="*/ 366 w 1119"/>
              <a:gd name="T105" fmla="*/ 1441 h 2337"/>
              <a:gd name="T106" fmla="*/ 385 w 1119"/>
              <a:gd name="T107" fmla="*/ 1484 h 2337"/>
              <a:gd name="T108" fmla="*/ 433 w 1119"/>
              <a:gd name="T109" fmla="*/ 1556 h 2337"/>
              <a:gd name="T110" fmla="*/ 449 w 1119"/>
              <a:gd name="T111" fmla="*/ 1652 h 2337"/>
              <a:gd name="T112" fmla="*/ 427 w 1119"/>
              <a:gd name="T113" fmla="*/ 1723 h 2337"/>
              <a:gd name="T114" fmla="*/ 397 w 1119"/>
              <a:gd name="T115" fmla="*/ 1953 h 2337"/>
              <a:gd name="T116" fmla="*/ 401 w 1119"/>
              <a:gd name="T117" fmla="*/ 2109 h 2337"/>
              <a:gd name="T118" fmla="*/ 402 w 1119"/>
              <a:gd name="T119" fmla="*/ 2194 h 2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9" h="2337">
                <a:moveTo>
                  <a:pt x="407" y="2253"/>
                </a:moveTo>
                <a:lnTo>
                  <a:pt x="421" y="2258"/>
                </a:lnTo>
                <a:lnTo>
                  <a:pt x="421" y="2258"/>
                </a:lnTo>
                <a:lnTo>
                  <a:pt x="421" y="2266"/>
                </a:lnTo>
                <a:lnTo>
                  <a:pt x="421" y="2276"/>
                </a:lnTo>
                <a:lnTo>
                  <a:pt x="421" y="2276"/>
                </a:lnTo>
                <a:lnTo>
                  <a:pt x="422" y="2281"/>
                </a:lnTo>
                <a:lnTo>
                  <a:pt x="426" y="2288"/>
                </a:lnTo>
                <a:lnTo>
                  <a:pt x="430" y="2296"/>
                </a:lnTo>
                <a:lnTo>
                  <a:pt x="434" y="2298"/>
                </a:lnTo>
                <a:lnTo>
                  <a:pt x="437" y="2300"/>
                </a:lnTo>
                <a:lnTo>
                  <a:pt x="437" y="2300"/>
                </a:lnTo>
                <a:lnTo>
                  <a:pt x="442" y="2300"/>
                </a:lnTo>
                <a:lnTo>
                  <a:pt x="450" y="2300"/>
                </a:lnTo>
                <a:lnTo>
                  <a:pt x="473" y="2300"/>
                </a:lnTo>
                <a:lnTo>
                  <a:pt x="503" y="2297"/>
                </a:lnTo>
                <a:lnTo>
                  <a:pt x="523" y="2289"/>
                </a:lnTo>
                <a:lnTo>
                  <a:pt x="523" y="2289"/>
                </a:lnTo>
                <a:lnTo>
                  <a:pt x="529" y="2325"/>
                </a:lnTo>
                <a:lnTo>
                  <a:pt x="529" y="2325"/>
                </a:lnTo>
                <a:lnTo>
                  <a:pt x="530" y="2328"/>
                </a:lnTo>
                <a:lnTo>
                  <a:pt x="534" y="2329"/>
                </a:lnTo>
                <a:lnTo>
                  <a:pt x="545" y="2333"/>
                </a:lnTo>
                <a:lnTo>
                  <a:pt x="557" y="2337"/>
                </a:lnTo>
                <a:lnTo>
                  <a:pt x="566" y="2337"/>
                </a:lnTo>
                <a:lnTo>
                  <a:pt x="566" y="2337"/>
                </a:lnTo>
                <a:lnTo>
                  <a:pt x="594" y="2337"/>
                </a:lnTo>
                <a:lnTo>
                  <a:pt x="652" y="2336"/>
                </a:lnTo>
                <a:lnTo>
                  <a:pt x="684" y="2334"/>
                </a:lnTo>
                <a:lnTo>
                  <a:pt x="713" y="2332"/>
                </a:lnTo>
                <a:lnTo>
                  <a:pt x="737" y="2329"/>
                </a:lnTo>
                <a:lnTo>
                  <a:pt x="747" y="2326"/>
                </a:lnTo>
                <a:lnTo>
                  <a:pt x="752" y="2325"/>
                </a:lnTo>
                <a:lnTo>
                  <a:pt x="752" y="2325"/>
                </a:lnTo>
                <a:lnTo>
                  <a:pt x="764" y="2321"/>
                </a:lnTo>
                <a:lnTo>
                  <a:pt x="777" y="2317"/>
                </a:lnTo>
                <a:lnTo>
                  <a:pt x="804" y="2310"/>
                </a:lnTo>
                <a:lnTo>
                  <a:pt x="816" y="2306"/>
                </a:lnTo>
                <a:lnTo>
                  <a:pt x="825" y="2302"/>
                </a:lnTo>
                <a:lnTo>
                  <a:pt x="831" y="2298"/>
                </a:lnTo>
                <a:lnTo>
                  <a:pt x="832" y="2296"/>
                </a:lnTo>
                <a:lnTo>
                  <a:pt x="832" y="2292"/>
                </a:lnTo>
                <a:lnTo>
                  <a:pt x="832" y="2292"/>
                </a:lnTo>
                <a:lnTo>
                  <a:pt x="832" y="2289"/>
                </a:lnTo>
                <a:lnTo>
                  <a:pt x="829" y="2286"/>
                </a:lnTo>
                <a:lnTo>
                  <a:pt x="821" y="2281"/>
                </a:lnTo>
                <a:lnTo>
                  <a:pt x="811" y="2277"/>
                </a:lnTo>
                <a:lnTo>
                  <a:pt x="799" y="2274"/>
                </a:lnTo>
                <a:lnTo>
                  <a:pt x="776" y="2270"/>
                </a:lnTo>
                <a:lnTo>
                  <a:pt x="767" y="2269"/>
                </a:lnTo>
                <a:lnTo>
                  <a:pt x="734" y="2257"/>
                </a:lnTo>
                <a:lnTo>
                  <a:pt x="734" y="2257"/>
                </a:lnTo>
                <a:lnTo>
                  <a:pt x="714" y="2222"/>
                </a:lnTo>
                <a:lnTo>
                  <a:pt x="714" y="2222"/>
                </a:lnTo>
                <a:lnTo>
                  <a:pt x="708" y="2213"/>
                </a:lnTo>
                <a:lnTo>
                  <a:pt x="698" y="2204"/>
                </a:lnTo>
                <a:lnTo>
                  <a:pt x="686" y="2193"/>
                </a:lnTo>
                <a:lnTo>
                  <a:pt x="669" y="2174"/>
                </a:lnTo>
                <a:lnTo>
                  <a:pt x="669" y="2174"/>
                </a:lnTo>
                <a:lnTo>
                  <a:pt x="670" y="2171"/>
                </a:lnTo>
                <a:lnTo>
                  <a:pt x="674" y="2165"/>
                </a:lnTo>
                <a:lnTo>
                  <a:pt x="676" y="2161"/>
                </a:lnTo>
                <a:lnTo>
                  <a:pt x="676" y="2154"/>
                </a:lnTo>
                <a:lnTo>
                  <a:pt x="674" y="2147"/>
                </a:lnTo>
                <a:lnTo>
                  <a:pt x="672" y="2138"/>
                </a:lnTo>
                <a:lnTo>
                  <a:pt x="672" y="2138"/>
                </a:lnTo>
                <a:lnTo>
                  <a:pt x="665" y="2122"/>
                </a:lnTo>
                <a:lnTo>
                  <a:pt x="661" y="2110"/>
                </a:lnTo>
                <a:lnTo>
                  <a:pt x="660" y="2101"/>
                </a:lnTo>
                <a:lnTo>
                  <a:pt x="660" y="2095"/>
                </a:lnTo>
                <a:lnTo>
                  <a:pt x="660" y="2095"/>
                </a:lnTo>
                <a:lnTo>
                  <a:pt x="674" y="1983"/>
                </a:lnTo>
                <a:lnTo>
                  <a:pt x="674" y="1983"/>
                </a:lnTo>
                <a:lnTo>
                  <a:pt x="689" y="1894"/>
                </a:lnTo>
                <a:lnTo>
                  <a:pt x="698" y="1855"/>
                </a:lnTo>
                <a:lnTo>
                  <a:pt x="698" y="1855"/>
                </a:lnTo>
                <a:lnTo>
                  <a:pt x="701" y="1854"/>
                </a:lnTo>
                <a:lnTo>
                  <a:pt x="705" y="1852"/>
                </a:lnTo>
                <a:lnTo>
                  <a:pt x="708" y="1848"/>
                </a:lnTo>
                <a:lnTo>
                  <a:pt x="712" y="1844"/>
                </a:lnTo>
                <a:lnTo>
                  <a:pt x="716" y="1838"/>
                </a:lnTo>
                <a:lnTo>
                  <a:pt x="718" y="1828"/>
                </a:lnTo>
                <a:lnTo>
                  <a:pt x="720" y="1818"/>
                </a:lnTo>
                <a:lnTo>
                  <a:pt x="720" y="1818"/>
                </a:lnTo>
                <a:lnTo>
                  <a:pt x="722" y="1732"/>
                </a:lnTo>
                <a:lnTo>
                  <a:pt x="724" y="1667"/>
                </a:lnTo>
                <a:lnTo>
                  <a:pt x="724" y="1667"/>
                </a:lnTo>
                <a:lnTo>
                  <a:pt x="732" y="1618"/>
                </a:lnTo>
                <a:lnTo>
                  <a:pt x="737" y="1585"/>
                </a:lnTo>
                <a:lnTo>
                  <a:pt x="738" y="1569"/>
                </a:lnTo>
                <a:lnTo>
                  <a:pt x="738" y="1569"/>
                </a:lnTo>
                <a:lnTo>
                  <a:pt x="740" y="1560"/>
                </a:lnTo>
                <a:lnTo>
                  <a:pt x="742" y="1545"/>
                </a:lnTo>
                <a:lnTo>
                  <a:pt x="745" y="1529"/>
                </a:lnTo>
                <a:lnTo>
                  <a:pt x="745" y="1521"/>
                </a:lnTo>
                <a:lnTo>
                  <a:pt x="745" y="1521"/>
                </a:lnTo>
                <a:lnTo>
                  <a:pt x="732" y="1456"/>
                </a:lnTo>
                <a:lnTo>
                  <a:pt x="732" y="1456"/>
                </a:lnTo>
                <a:lnTo>
                  <a:pt x="741" y="1445"/>
                </a:lnTo>
                <a:lnTo>
                  <a:pt x="741" y="1445"/>
                </a:lnTo>
                <a:lnTo>
                  <a:pt x="744" y="1441"/>
                </a:lnTo>
                <a:lnTo>
                  <a:pt x="748" y="1435"/>
                </a:lnTo>
                <a:lnTo>
                  <a:pt x="752" y="1427"/>
                </a:lnTo>
                <a:lnTo>
                  <a:pt x="726" y="1356"/>
                </a:lnTo>
                <a:lnTo>
                  <a:pt x="722" y="1260"/>
                </a:lnTo>
                <a:lnTo>
                  <a:pt x="722" y="1260"/>
                </a:lnTo>
                <a:lnTo>
                  <a:pt x="714" y="1240"/>
                </a:lnTo>
                <a:lnTo>
                  <a:pt x="709" y="1222"/>
                </a:lnTo>
                <a:lnTo>
                  <a:pt x="706" y="1216"/>
                </a:lnTo>
                <a:lnTo>
                  <a:pt x="706" y="1210"/>
                </a:lnTo>
                <a:lnTo>
                  <a:pt x="706" y="1210"/>
                </a:lnTo>
                <a:lnTo>
                  <a:pt x="706" y="1154"/>
                </a:lnTo>
                <a:lnTo>
                  <a:pt x="706" y="1154"/>
                </a:lnTo>
                <a:lnTo>
                  <a:pt x="783" y="1130"/>
                </a:lnTo>
                <a:lnTo>
                  <a:pt x="835" y="1112"/>
                </a:lnTo>
                <a:lnTo>
                  <a:pt x="853" y="1104"/>
                </a:lnTo>
                <a:lnTo>
                  <a:pt x="861" y="1100"/>
                </a:lnTo>
                <a:lnTo>
                  <a:pt x="861" y="1100"/>
                </a:lnTo>
                <a:lnTo>
                  <a:pt x="875" y="1082"/>
                </a:lnTo>
                <a:lnTo>
                  <a:pt x="881" y="1073"/>
                </a:lnTo>
                <a:lnTo>
                  <a:pt x="885" y="1066"/>
                </a:lnTo>
                <a:lnTo>
                  <a:pt x="887" y="1038"/>
                </a:lnTo>
                <a:lnTo>
                  <a:pt x="893" y="1017"/>
                </a:lnTo>
                <a:lnTo>
                  <a:pt x="899" y="986"/>
                </a:lnTo>
                <a:lnTo>
                  <a:pt x="897" y="977"/>
                </a:lnTo>
                <a:lnTo>
                  <a:pt x="939" y="949"/>
                </a:lnTo>
                <a:lnTo>
                  <a:pt x="939" y="949"/>
                </a:lnTo>
                <a:lnTo>
                  <a:pt x="939" y="949"/>
                </a:lnTo>
                <a:lnTo>
                  <a:pt x="937" y="945"/>
                </a:lnTo>
                <a:lnTo>
                  <a:pt x="937" y="945"/>
                </a:lnTo>
                <a:lnTo>
                  <a:pt x="931" y="941"/>
                </a:lnTo>
                <a:lnTo>
                  <a:pt x="920" y="937"/>
                </a:lnTo>
                <a:lnTo>
                  <a:pt x="903" y="931"/>
                </a:lnTo>
                <a:lnTo>
                  <a:pt x="892" y="931"/>
                </a:lnTo>
                <a:lnTo>
                  <a:pt x="852" y="962"/>
                </a:lnTo>
                <a:lnTo>
                  <a:pt x="852" y="962"/>
                </a:lnTo>
                <a:lnTo>
                  <a:pt x="851" y="957"/>
                </a:lnTo>
                <a:lnTo>
                  <a:pt x="849" y="953"/>
                </a:lnTo>
                <a:lnTo>
                  <a:pt x="848" y="953"/>
                </a:lnTo>
                <a:lnTo>
                  <a:pt x="847" y="953"/>
                </a:lnTo>
                <a:lnTo>
                  <a:pt x="847" y="953"/>
                </a:lnTo>
                <a:lnTo>
                  <a:pt x="844" y="954"/>
                </a:lnTo>
                <a:lnTo>
                  <a:pt x="843" y="957"/>
                </a:lnTo>
                <a:lnTo>
                  <a:pt x="840" y="966"/>
                </a:lnTo>
                <a:lnTo>
                  <a:pt x="837" y="978"/>
                </a:lnTo>
                <a:lnTo>
                  <a:pt x="837" y="978"/>
                </a:lnTo>
                <a:lnTo>
                  <a:pt x="833" y="977"/>
                </a:lnTo>
                <a:lnTo>
                  <a:pt x="827" y="975"/>
                </a:lnTo>
                <a:lnTo>
                  <a:pt x="827" y="975"/>
                </a:lnTo>
                <a:lnTo>
                  <a:pt x="817" y="978"/>
                </a:lnTo>
                <a:lnTo>
                  <a:pt x="800" y="987"/>
                </a:lnTo>
                <a:lnTo>
                  <a:pt x="776" y="1001"/>
                </a:lnTo>
                <a:lnTo>
                  <a:pt x="776" y="1001"/>
                </a:lnTo>
                <a:lnTo>
                  <a:pt x="773" y="1002"/>
                </a:lnTo>
                <a:lnTo>
                  <a:pt x="768" y="1002"/>
                </a:lnTo>
                <a:lnTo>
                  <a:pt x="755" y="1002"/>
                </a:lnTo>
                <a:lnTo>
                  <a:pt x="733" y="999"/>
                </a:lnTo>
                <a:lnTo>
                  <a:pt x="733" y="999"/>
                </a:lnTo>
                <a:lnTo>
                  <a:pt x="716" y="999"/>
                </a:lnTo>
                <a:lnTo>
                  <a:pt x="705" y="998"/>
                </a:lnTo>
                <a:lnTo>
                  <a:pt x="701" y="997"/>
                </a:lnTo>
                <a:lnTo>
                  <a:pt x="698" y="994"/>
                </a:lnTo>
                <a:lnTo>
                  <a:pt x="698" y="994"/>
                </a:lnTo>
                <a:lnTo>
                  <a:pt x="686" y="954"/>
                </a:lnTo>
                <a:lnTo>
                  <a:pt x="686" y="954"/>
                </a:lnTo>
                <a:lnTo>
                  <a:pt x="685" y="946"/>
                </a:lnTo>
                <a:lnTo>
                  <a:pt x="685" y="943"/>
                </a:lnTo>
                <a:lnTo>
                  <a:pt x="685" y="942"/>
                </a:lnTo>
                <a:lnTo>
                  <a:pt x="686" y="942"/>
                </a:lnTo>
                <a:lnTo>
                  <a:pt x="686" y="942"/>
                </a:lnTo>
                <a:lnTo>
                  <a:pt x="697" y="927"/>
                </a:lnTo>
                <a:lnTo>
                  <a:pt x="705" y="915"/>
                </a:lnTo>
                <a:lnTo>
                  <a:pt x="708" y="909"/>
                </a:lnTo>
                <a:lnTo>
                  <a:pt x="709" y="903"/>
                </a:lnTo>
                <a:lnTo>
                  <a:pt x="709" y="903"/>
                </a:lnTo>
                <a:lnTo>
                  <a:pt x="710" y="891"/>
                </a:lnTo>
                <a:lnTo>
                  <a:pt x="710" y="881"/>
                </a:lnTo>
                <a:lnTo>
                  <a:pt x="709" y="870"/>
                </a:lnTo>
                <a:lnTo>
                  <a:pt x="706" y="862"/>
                </a:lnTo>
                <a:lnTo>
                  <a:pt x="706" y="862"/>
                </a:lnTo>
                <a:lnTo>
                  <a:pt x="702" y="857"/>
                </a:lnTo>
                <a:lnTo>
                  <a:pt x="702" y="855"/>
                </a:lnTo>
                <a:lnTo>
                  <a:pt x="700" y="855"/>
                </a:lnTo>
                <a:lnTo>
                  <a:pt x="700" y="855"/>
                </a:lnTo>
                <a:lnTo>
                  <a:pt x="696" y="857"/>
                </a:lnTo>
                <a:lnTo>
                  <a:pt x="690" y="859"/>
                </a:lnTo>
                <a:lnTo>
                  <a:pt x="686" y="862"/>
                </a:lnTo>
                <a:lnTo>
                  <a:pt x="684" y="865"/>
                </a:lnTo>
                <a:lnTo>
                  <a:pt x="684" y="865"/>
                </a:lnTo>
                <a:lnTo>
                  <a:pt x="684" y="870"/>
                </a:lnTo>
                <a:lnTo>
                  <a:pt x="685" y="878"/>
                </a:lnTo>
                <a:lnTo>
                  <a:pt x="685" y="878"/>
                </a:lnTo>
                <a:lnTo>
                  <a:pt x="686" y="891"/>
                </a:lnTo>
                <a:lnTo>
                  <a:pt x="686" y="897"/>
                </a:lnTo>
                <a:lnTo>
                  <a:pt x="685" y="903"/>
                </a:lnTo>
                <a:lnTo>
                  <a:pt x="685" y="903"/>
                </a:lnTo>
                <a:lnTo>
                  <a:pt x="681" y="909"/>
                </a:lnTo>
                <a:lnTo>
                  <a:pt x="678" y="914"/>
                </a:lnTo>
                <a:lnTo>
                  <a:pt x="674" y="918"/>
                </a:lnTo>
                <a:lnTo>
                  <a:pt x="674" y="918"/>
                </a:lnTo>
                <a:lnTo>
                  <a:pt x="674" y="901"/>
                </a:lnTo>
                <a:lnTo>
                  <a:pt x="673" y="887"/>
                </a:lnTo>
                <a:lnTo>
                  <a:pt x="672" y="879"/>
                </a:lnTo>
                <a:lnTo>
                  <a:pt x="672" y="879"/>
                </a:lnTo>
                <a:lnTo>
                  <a:pt x="658" y="847"/>
                </a:lnTo>
                <a:lnTo>
                  <a:pt x="658" y="847"/>
                </a:lnTo>
                <a:lnTo>
                  <a:pt x="657" y="843"/>
                </a:lnTo>
                <a:lnTo>
                  <a:pt x="656" y="841"/>
                </a:lnTo>
                <a:lnTo>
                  <a:pt x="656" y="838"/>
                </a:lnTo>
                <a:lnTo>
                  <a:pt x="656" y="838"/>
                </a:lnTo>
                <a:lnTo>
                  <a:pt x="662" y="814"/>
                </a:lnTo>
                <a:lnTo>
                  <a:pt x="665" y="798"/>
                </a:lnTo>
                <a:lnTo>
                  <a:pt x="666" y="791"/>
                </a:lnTo>
                <a:lnTo>
                  <a:pt x="666" y="789"/>
                </a:lnTo>
                <a:lnTo>
                  <a:pt x="666" y="789"/>
                </a:lnTo>
                <a:lnTo>
                  <a:pt x="661" y="785"/>
                </a:lnTo>
                <a:lnTo>
                  <a:pt x="652" y="781"/>
                </a:lnTo>
                <a:lnTo>
                  <a:pt x="638" y="775"/>
                </a:lnTo>
                <a:lnTo>
                  <a:pt x="638" y="775"/>
                </a:lnTo>
                <a:lnTo>
                  <a:pt x="629" y="753"/>
                </a:lnTo>
                <a:lnTo>
                  <a:pt x="621" y="737"/>
                </a:lnTo>
                <a:lnTo>
                  <a:pt x="616" y="730"/>
                </a:lnTo>
                <a:lnTo>
                  <a:pt x="612" y="726"/>
                </a:lnTo>
                <a:lnTo>
                  <a:pt x="612" y="726"/>
                </a:lnTo>
                <a:lnTo>
                  <a:pt x="602" y="719"/>
                </a:lnTo>
                <a:lnTo>
                  <a:pt x="600" y="716"/>
                </a:lnTo>
                <a:lnTo>
                  <a:pt x="600" y="716"/>
                </a:lnTo>
                <a:lnTo>
                  <a:pt x="604" y="706"/>
                </a:lnTo>
                <a:lnTo>
                  <a:pt x="608" y="698"/>
                </a:lnTo>
                <a:lnTo>
                  <a:pt x="609" y="688"/>
                </a:lnTo>
                <a:lnTo>
                  <a:pt x="609" y="688"/>
                </a:lnTo>
                <a:lnTo>
                  <a:pt x="608" y="684"/>
                </a:lnTo>
                <a:lnTo>
                  <a:pt x="608" y="680"/>
                </a:lnTo>
                <a:lnTo>
                  <a:pt x="604" y="672"/>
                </a:lnTo>
                <a:lnTo>
                  <a:pt x="597" y="664"/>
                </a:lnTo>
                <a:lnTo>
                  <a:pt x="598" y="652"/>
                </a:lnTo>
                <a:lnTo>
                  <a:pt x="598" y="652"/>
                </a:lnTo>
                <a:lnTo>
                  <a:pt x="606" y="652"/>
                </a:lnTo>
                <a:lnTo>
                  <a:pt x="613" y="652"/>
                </a:lnTo>
                <a:lnTo>
                  <a:pt x="616" y="652"/>
                </a:lnTo>
                <a:lnTo>
                  <a:pt x="617" y="651"/>
                </a:lnTo>
                <a:lnTo>
                  <a:pt x="617" y="651"/>
                </a:lnTo>
                <a:lnTo>
                  <a:pt x="618" y="647"/>
                </a:lnTo>
                <a:lnTo>
                  <a:pt x="618" y="646"/>
                </a:lnTo>
                <a:lnTo>
                  <a:pt x="620" y="644"/>
                </a:lnTo>
                <a:lnTo>
                  <a:pt x="620" y="644"/>
                </a:lnTo>
                <a:lnTo>
                  <a:pt x="622" y="646"/>
                </a:lnTo>
                <a:lnTo>
                  <a:pt x="624" y="646"/>
                </a:lnTo>
                <a:lnTo>
                  <a:pt x="626" y="643"/>
                </a:lnTo>
                <a:lnTo>
                  <a:pt x="626" y="643"/>
                </a:lnTo>
                <a:lnTo>
                  <a:pt x="628" y="639"/>
                </a:lnTo>
                <a:lnTo>
                  <a:pt x="630" y="634"/>
                </a:lnTo>
                <a:lnTo>
                  <a:pt x="632" y="628"/>
                </a:lnTo>
                <a:lnTo>
                  <a:pt x="632" y="628"/>
                </a:lnTo>
                <a:lnTo>
                  <a:pt x="638" y="628"/>
                </a:lnTo>
                <a:lnTo>
                  <a:pt x="644" y="628"/>
                </a:lnTo>
                <a:lnTo>
                  <a:pt x="645" y="627"/>
                </a:lnTo>
                <a:lnTo>
                  <a:pt x="645" y="624"/>
                </a:lnTo>
                <a:lnTo>
                  <a:pt x="645" y="624"/>
                </a:lnTo>
                <a:lnTo>
                  <a:pt x="645" y="618"/>
                </a:lnTo>
                <a:lnTo>
                  <a:pt x="645" y="607"/>
                </a:lnTo>
                <a:lnTo>
                  <a:pt x="645" y="594"/>
                </a:lnTo>
                <a:lnTo>
                  <a:pt x="645" y="580"/>
                </a:lnTo>
                <a:lnTo>
                  <a:pt x="645" y="580"/>
                </a:lnTo>
                <a:lnTo>
                  <a:pt x="654" y="571"/>
                </a:lnTo>
                <a:lnTo>
                  <a:pt x="654" y="571"/>
                </a:lnTo>
                <a:lnTo>
                  <a:pt x="660" y="567"/>
                </a:lnTo>
                <a:lnTo>
                  <a:pt x="662" y="564"/>
                </a:lnTo>
                <a:lnTo>
                  <a:pt x="664" y="563"/>
                </a:lnTo>
                <a:lnTo>
                  <a:pt x="664" y="563"/>
                </a:lnTo>
                <a:lnTo>
                  <a:pt x="665" y="552"/>
                </a:lnTo>
                <a:lnTo>
                  <a:pt x="665" y="543"/>
                </a:lnTo>
                <a:lnTo>
                  <a:pt x="669" y="507"/>
                </a:lnTo>
                <a:lnTo>
                  <a:pt x="690" y="506"/>
                </a:lnTo>
                <a:lnTo>
                  <a:pt x="690" y="506"/>
                </a:lnTo>
                <a:lnTo>
                  <a:pt x="697" y="503"/>
                </a:lnTo>
                <a:lnTo>
                  <a:pt x="702" y="502"/>
                </a:lnTo>
                <a:lnTo>
                  <a:pt x="704" y="499"/>
                </a:lnTo>
                <a:lnTo>
                  <a:pt x="705" y="498"/>
                </a:lnTo>
                <a:lnTo>
                  <a:pt x="705" y="498"/>
                </a:lnTo>
                <a:lnTo>
                  <a:pt x="705" y="491"/>
                </a:lnTo>
                <a:lnTo>
                  <a:pt x="704" y="480"/>
                </a:lnTo>
                <a:lnTo>
                  <a:pt x="701" y="468"/>
                </a:lnTo>
                <a:lnTo>
                  <a:pt x="686" y="459"/>
                </a:lnTo>
                <a:lnTo>
                  <a:pt x="678" y="448"/>
                </a:lnTo>
                <a:lnTo>
                  <a:pt x="680" y="435"/>
                </a:lnTo>
                <a:lnTo>
                  <a:pt x="680" y="435"/>
                </a:lnTo>
                <a:lnTo>
                  <a:pt x="771" y="416"/>
                </a:lnTo>
                <a:lnTo>
                  <a:pt x="844" y="403"/>
                </a:lnTo>
                <a:lnTo>
                  <a:pt x="876" y="397"/>
                </a:lnTo>
                <a:lnTo>
                  <a:pt x="899" y="395"/>
                </a:lnTo>
                <a:lnTo>
                  <a:pt x="899" y="395"/>
                </a:lnTo>
                <a:lnTo>
                  <a:pt x="941" y="391"/>
                </a:lnTo>
                <a:lnTo>
                  <a:pt x="984" y="385"/>
                </a:lnTo>
                <a:lnTo>
                  <a:pt x="1031" y="377"/>
                </a:lnTo>
                <a:lnTo>
                  <a:pt x="1031" y="377"/>
                </a:lnTo>
                <a:lnTo>
                  <a:pt x="1040" y="388"/>
                </a:lnTo>
                <a:lnTo>
                  <a:pt x="1047" y="395"/>
                </a:lnTo>
                <a:lnTo>
                  <a:pt x="1050" y="397"/>
                </a:lnTo>
                <a:lnTo>
                  <a:pt x="1051" y="397"/>
                </a:lnTo>
                <a:lnTo>
                  <a:pt x="1051" y="397"/>
                </a:lnTo>
                <a:lnTo>
                  <a:pt x="1056" y="393"/>
                </a:lnTo>
                <a:lnTo>
                  <a:pt x="1058" y="392"/>
                </a:lnTo>
                <a:lnTo>
                  <a:pt x="1056" y="391"/>
                </a:lnTo>
                <a:lnTo>
                  <a:pt x="1056" y="391"/>
                </a:lnTo>
                <a:lnTo>
                  <a:pt x="1054" y="387"/>
                </a:lnTo>
                <a:lnTo>
                  <a:pt x="1050" y="381"/>
                </a:lnTo>
                <a:lnTo>
                  <a:pt x="1044" y="372"/>
                </a:lnTo>
                <a:lnTo>
                  <a:pt x="1100" y="347"/>
                </a:lnTo>
                <a:lnTo>
                  <a:pt x="1100" y="347"/>
                </a:lnTo>
                <a:lnTo>
                  <a:pt x="1112" y="359"/>
                </a:lnTo>
                <a:lnTo>
                  <a:pt x="1112" y="359"/>
                </a:lnTo>
                <a:lnTo>
                  <a:pt x="1114" y="359"/>
                </a:lnTo>
                <a:lnTo>
                  <a:pt x="1116" y="357"/>
                </a:lnTo>
                <a:lnTo>
                  <a:pt x="1119" y="356"/>
                </a:lnTo>
                <a:lnTo>
                  <a:pt x="1119" y="352"/>
                </a:lnTo>
                <a:lnTo>
                  <a:pt x="1119" y="352"/>
                </a:lnTo>
                <a:lnTo>
                  <a:pt x="1119" y="349"/>
                </a:lnTo>
                <a:lnTo>
                  <a:pt x="1116" y="345"/>
                </a:lnTo>
                <a:lnTo>
                  <a:pt x="1108" y="336"/>
                </a:lnTo>
                <a:lnTo>
                  <a:pt x="1095" y="324"/>
                </a:lnTo>
                <a:lnTo>
                  <a:pt x="1095" y="324"/>
                </a:lnTo>
                <a:lnTo>
                  <a:pt x="1082" y="308"/>
                </a:lnTo>
                <a:lnTo>
                  <a:pt x="1046" y="272"/>
                </a:lnTo>
                <a:lnTo>
                  <a:pt x="1024" y="249"/>
                </a:lnTo>
                <a:lnTo>
                  <a:pt x="1000" y="228"/>
                </a:lnTo>
                <a:lnTo>
                  <a:pt x="978" y="208"/>
                </a:lnTo>
                <a:lnTo>
                  <a:pt x="958" y="192"/>
                </a:lnTo>
                <a:lnTo>
                  <a:pt x="958" y="192"/>
                </a:lnTo>
                <a:lnTo>
                  <a:pt x="919" y="167"/>
                </a:lnTo>
                <a:lnTo>
                  <a:pt x="901" y="157"/>
                </a:lnTo>
                <a:lnTo>
                  <a:pt x="884" y="148"/>
                </a:lnTo>
                <a:lnTo>
                  <a:pt x="868" y="140"/>
                </a:lnTo>
                <a:lnTo>
                  <a:pt x="851" y="133"/>
                </a:lnTo>
                <a:lnTo>
                  <a:pt x="835" y="128"/>
                </a:lnTo>
                <a:lnTo>
                  <a:pt x="817" y="122"/>
                </a:lnTo>
                <a:lnTo>
                  <a:pt x="817" y="122"/>
                </a:lnTo>
                <a:lnTo>
                  <a:pt x="799" y="118"/>
                </a:lnTo>
                <a:lnTo>
                  <a:pt x="776" y="114"/>
                </a:lnTo>
                <a:lnTo>
                  <a:pt x="726" y="108"/>
                </a:lnTo>
                <a:lnTo>
                  <a:pt x="684" y="104"/>
                </a:lnTo>
                <a:lnTo>
                  <a:pt x="656" y="101"/>
                </a:lnTo>
                <a:lnTo>
                  <a:pt x="656" y="101"/>
                </a:lnTo>
                <a:lnTo>
                  <a:pt x="546" y="96"/>
                </a:lnTo>
                <a:lnTo>
                  <a:pt x="546" y="96"/>
                </a:lnTo>
                <a:lnTo>
                  <a:pt x="541" y="53"/>
                </a:lnTo>
                <a:lnTo>
                  <a:pt x="535" y="6"/>
                </a:lnTo>
                <a:lnTo>
                  <a:pt x="535" y="6"/>
                </a:lnTo>
                <a:lnTo>
                  <a:pt x="534" y="4"/>
                </a:lnTo>
                <a:lnTo>
                  <a:pt x="533" y="1"/>
                </a:lnTo>
                <a:lnTo>
                  <a:pt x="530" y="0"/>
                </a:lnTo>
                <a:lnTo>
                  <a:pt x="525" y="0"/>
                </a:lnTo>
                <a:lnTo>
                  <a:pt x="525" y="0"/>
                </a:lnTo>
                <a:lnTo>
                  <a:pt x="517" y="2"/>
                </a:lnTo>
                <a:lnTo>
                  <a:pt x="514" y="4"/>
                </a:lnTo>
                <a:lnTo>
                  <a:pt x="514" y="5"/>
                </a:lnTo>
                <a:lnTo>
                  <a:pt x="514" y="5"/>
                </a:lnTo>
                <a:lnTo>
                  <a:pt x="517" y="92"/>
                </a:lnTo>
                <a:lnTo>
                  <a:pt x="514" y="96"/>
                </a:lnTo>
                <a:lnTo>
                  <a:pt x="514" y="96"/>
                </a:lnTo>
                <a:lnTo>
                  <a:pt x="461" y="109"/>
                </a:lnTo>
                <a:lnTo>
                  <a:pt x="379" y="131"/>
                </a:lnTo>
                <a:lnTo>
                  <a:pt x="379" y="131"/>
                </a:lnTo>
                <a:lnTo>
                  <a:pt x="365" y="135"/>
                </a:lnTo>
                <a:lnTo>
                  <a:pt x="349" y="141"/>
                </a:lnTo>
                <a:lnTo>
                  <a:pt x="315" y="155"/>
                </a:lnTo>
                <a:lnTo>
                  <a:pt x="284" y="169"/>
                </a:lnTo>
                <a:lnTo>
                  <a:pt x="262" y="183"/>
                </a:lnTo>
                <a:lnTo>
                  <a:pt x="262" y="183"/>
                </a:lnTo>
                <a:lnTo>
                  <a:pt x="238" y="199"/>
                </a:lnTo>
                <a:lnTo>
                  <a:pt x="204" y="223"/>
                </a:lnTo>
                <a:lnTo>
                  <a:pt x="154" y="259"/>
                </a:lnTo>
                <a:lnTo>
                  <a:pt x="154" y="259"/>
                </a:lnTo>
                <a:lnTo>
                  <a:pt x="147" y="265"/>
                </a:lnTo>
                <a:lnTo>
                  <a:pt x="136" y="277"/>
                </a:lnTo>
                <a:lnTo>
                  <a:pt x="112" y="309"/>
                </a:lnTo>
                <a:lnTo>
                  <a:pt x="61" y="377"/>
                </a:lnTo>
                <a:lnTo>
                  <a:pt x="61" y="377"/>
                </a:lnTo>
                <a:lnTo>
                  <a:pt x="44" y="403"/>
                </a:lnTo>
                <a:lnTo>
                  <a:pt x="29" y="427"/>
                </a:lnTo>
                <a:lnTo>
                  <a:pt x="11" y="459"/>
                </a:lnTo>
                <a:lnTo>
                  <a:pt x="11" y="459"/>
                </a:lnTo>
                <a:lnTo>
                  <a:pt x="5" y="467"/>
                </a:lnTo>
                <a:lnTo>
                  <a:pt x="3" y="474"/>
                </a:lnTo>
                <a:lnTo>
                  <a:pt x="0" y="480"/>
                </a:lnTo>
                <a:lnTo>
                  <a:pt x="8" y="486"/>
                </a:lnTo>
                <a:lnTo>
                  <a:pt x="16" y="466"/>
                </a:lnTo>
                <a:lnTo>
                  <a:pt x="16" y="466"/>
                </a:lnTo>
                <a:lnTo>
                  <a:pt x="48" y="464"/>
                </a:lnTo>
                <a:lnTo>
                  <a:pt x="79" y="464"/>
                </a:lnTo>
                <a:lnTo>
                  <a:pt x="107" y="466"/>
                </a:lnTo>
                <a:lnTo>
                  <a:pt x="107" y="466"/>
                </a:lnTo>
                <a:lnTo>
                  <a:pt x="179" y="471"/>
                </a:lnTo>
                <a:lnTo>
                  <a:pt x="226" y="474"/>
                </a:lnTo>
                <a:lnTo>
                  <a:pt x="238" y="479"/>
                </a:lnTo>
                <a:lnTo>
                  <a:pt x="238" y="479"/>
                </a:lnTo>
                <a:lnTo>
                  <a:pt x="238" y="487"/>
                </a:lnTo>
                <a:lnTo>
                  <a:pt x="236" y="496"/>
                </a:lnTo>
                <a:lnTo>
                  <a:pt x="236" y="496"/>
                </a:lnTo>
                <a:lnTo>
                  <a:pt x="239" y="498"/>
                </a:lnTo>
                <a:lnTo>
                  <a:pt x="242" y="499"/>
                </a:lnTo>
                <a:lnTo>
                  <a:pt x="247" y="499"/>
                </a:lnTo>
                <a:lnTo>
                  <a:pt x="247" y="499"/>
                </a:lnTo>
                <a:lnTo>
                  <a:pt x="250" y="495"/>
                </a:lnTo>
                <a:lnTo>
                  <a:pt x="251" y="487"/>
                </a:lnTo>
                <a:lnTo>
                  <a:pt x="254" y="476"/>
                </a:lnTo>
                <a:lnTo>
                  <a:pt x="254" y="476"/>
                </a:lnTo>
                <a:lnTo>
                  <a:pt x="320" y="467"/>
                </a:lnTo>
                <a:lnTo>
                  <a:pt x="370" y="460"/>
                </a:lnTo>
                <a:lnTo>
                  <a:pt x="402" y="458"/>
                </a:lnTo>
                <a:lnTo>
                  <a:pt x="402" y="458"/>
                </a:lnTo>
                <a:lnTo>
                  <a:pt x="414" y="458"/>
                </a:lnTo>
                <a:lnTo>
                  <a:pt x="425" y="459"/>
                </a:lnTo>
                <a:lnTo>
                  <a:pt x="434" y="460"/>
                </a:lnTo>
                <a:lnTo>
                  <a:pt x="434" y="460"/>
                </a:lnTo>
                <a:lnTo>
                  <a:pt x="430" y="471"/>
                </a:lnTo>
                <a:lnTo>
                  <a:pt x="429" y="479"/>
                </a:lnTo>
                <a:lnTo>
                  <a:pt x="427" y="484"/>
                </a:lnTo>
                <a:lnTo>
                  <a:pt x="427" y="484"/>
                </a:lnTo>
                <a:lnTo>
                  <a:pt x="427" y="490"/>
                </a:lnTo>
                <a:lnTo>
                  <a:pt x="427" y="495"/>
                </a:lnTo>
                <a:lnTo>
                  <a:pt x="427" y="500"/>
                </a:lnTo>
                <a:lnTo>
                  <a:pt x="429" y="502"/>
                </a:lnTo>
                <a:lnTo>
                  <a:pt x="430" y="503"/>
                </a:lnTo>
                <a:lnTo>
                  <a:pt x="430" y="503"/>
                </a:lnTo>
                <a:lnTo>
                  <a:pt x="433" y="503"/>
                </a:lnTo>
                <a:lnTo>
                  <a:pt x="434" y="506"/>
                </a:lnTo>
                <a:lnTo>
                  <a:pt x="435" y="514"/>
                </a:lnTo>
                <a:lnTo>
                  <a:pt x="435" y="527"/>
                </a:lnTo>
                <a:lnTo>
                  <a:pt x="435" y="527"/>
                </a:lnTo>
                <a:lnTo>
                  <a:pt x="435" y="544"/>
                </a:lnTo>
                <a:lnTo>
                  <a:pt x="435" y="544"/>
                </a:lnTo>
                <a:lnTo>
                  <a:pt x="434" y="548"/>
                </a:lnTo>
                <a:lnTo>
                  <a:pt x="430" y="555"/>
                </a:lnTo>
                <a:lnTo>
                  <a:pt x="423" y="563"/>
                </a:lnTo>
                <a:lnTo>
                  <a:pt x="423" y="563"/>
                </a:lnTo>
                <a:lnTo>
                  <a:pt x="419" y="564"/>
                </a:lnTo>
                <a:lnTo>
                  <a:pt x="417" y="564"/>
                </a:lnTo>
                <a:lnTo>
                  <a:pt x="411" y="567"/>
                </a:lnTo>
                <a:lnTo>
                  <a:pt x="411" y="567"/>
                </a:lnTo>
                <a:lnTo>
                  <a:pt x="399" y="576"/>
                </a:lnTo>
                <a:lnTo>
                  <a:pt x="394" y="582"/>
                </a:lnTo>
                <a:lnTo>
                  <a:pt x="393" y="586"/>
                </a:lnTo>
                <a:lnTo>
                  <a:pt x="393" y="586"/>
                </a:lnTo>
                <a:lnTo>
                  <a:pt x="395" y="594"/>
                </a:lnTo>
                <a:lnTo>
                  <a:pt x="397" y="600"/>
                </a:lnTo>
                <a:lnTo>
                  <a:pt x="397" y="604"/>
                </a:lnTo>
                <a:lnTo>
                  <a:pt x="395" y="607"/>
                </a:lnTo>
                <a:lnTo>
                  <a:pt x="395" y="607"/>
                </a:lnTo>
                <a:lnTo>
                  <a:pt x="390" y="614"/>
                </a:lnTo>
                <a:lnTo>
                  <a:pt x="386" y="618"/>
                </a:lnTo>
                <a:lnTo>
                  <a:pt x="383" y="622"/>
                </a:lnTo>
                <a:lnTo>
                  <a:pt x="383" y="624"/>
                </a:lnTo>
                <a:lnTo>
                  <a:pt x="385" y="628"/>
                </a:lnTo>
                <a:lnTo>
                  <a:pt x="385" y="628"/>
                </a:lnTo>
                <a:lnTo>
                  <a:pt x="387" y="640"/>
                </a:lnTo>
                <a:lnTo>
                  <a:pt x="387" y="644"/>
                </a:lnTo>
                <a:lnTo>
                  <a:pt x="387" y="644"/>
                </a:lnTo>
                <a:lnTo>
                  <a:pt x="365" y="671"/>
                </a:lnTo>
                <a:lnTo>
                  <a:pt x="365" y="671"/>
                </a:lnTo>
                <a:lnTo>
                  <a:pt x="358" y="674"/>
                </a:lnTo>
                <a:lnTo>
                  <a:pt x="344" y="679"/>
                </a:lnTo>
                <a:lnTo>
                  <a:pt x="322" y="686"/>
                </a:lnTo>
                <a:lnTo>
                  <a:pt x="322" y="686"/>
                </a:lnTo>
                <a:lnTo>
                  <a:pt x="318" y="688"/>
                </a:lnTo>
                <a:lnTo>
                  <a:pt x="314" y="698"/>
                </a:lnTo>
                <a:lnTo>
                  <a:pt x="306" y="714"/>
                </a:lnTo>
                <a:lnTo>
                  <a:pt x="294" y="734"/>
                </a:lnTo>
                <a:lnTo>
                  <a:pt x="294" y="734"/>
                </a:lnTo>
                <a:lnTo>
                  <a:pt x="280" y="751"/>
                </a:lnTo>
                <a:lnTo>
                  <a:pt x="274" y="762"/>
                </a:lnTo>
                <a:lnTo>
                  <a:pt x="271" y="766"/>
                </a:lnTo>
                <a:lnTo>
                  <a:pt x="270" y="770"/>
                </a:lnTo>
                <a:lnTo>
                  <a:pt x="268" y="775"/>
                </a:lnTo>
                <a:lnTo>
                  <a:pt x="270" y="781"/>
                </a:lnTo>
                <a:lnTo>
                  <a:pt x="270" y="781"/>
                </a:lnTo>
                <a:lnTo>
                  <a:pt x="270" y="786"/>
                </a:lnTo>
                <a:lnTo>
                  <a:pt x="271" y="789"/>
                </a:lnTo>
                <a:lnTo>
                  <a:pt x="274" y="794"/>
                </a:lnTo>
                <a:lnTo>
                  <a:pt x="275" y="797"/>
                </a:lnTo>
                <a:lnTo>
                  <a:pt x="275" y="801"/>
                </a:lnTo>
                <a:lnTo>
                  <a:pt x="274" y="811"/>
                </a:lnTo>
                <a:lnTo>
                  <a:pt x="274" y="811"/>
                </a:lnTo>
                <a:lnTo>
                  <a:pt x="266" y="833"/>
                </a:lnTo>
                <a:lnTo>
                  <a:pt x="266" y="839"/>
                </a:lnTo>
                <a:lnTo>
                  <a:pt x="266" y="846"/>
                </a:lnTo>
                <a:lnTo>
                  <a:pt x="266" y="846"/>
                </a:lnTo>
                <a:lnTo>
                  <a:pt x="267" y="870"/>
                </a:lnTo>
                <a:lnTo>
                  <a:pt x="267" y="913"/>
                </a:lnTo>
                <a:lnTo>
                  <a:pt x="268" y="955"/>
                </a:lnTo>
                <a:lnTo>
                  <a:pt x="270" y="971"/>
                </a:lnTo>
                <a:lnTo>
                  <a:pt x="271" y="982"/>
                </a:lnTo>
                <a:lnTo>
                  <a:pt x="271" y="982"/>
                </a:lnTo>
                <a:lnTo>
                  <a:pt x="276" y="993"/>
                </a:lnTo>
                <a:lnTo>
                  <a:pt x="283" y="1003"/>
                </a:lnTo>
                <a:lnTo>
                  <a:pt x="290" y="1016"/>
                </a:lnTo>
                <a:lnTo>
                  <a:pt x="296" y="1030"/>
                </a:lnTo>
                <a:lnTo>
                  <a:pt x="296" y="1030"/>
                </a:lnTo>
                <a:lnTo>
                  <a:pt x="300" y="1048"/>
                </a:lnTo>
                <a:lnTo>
                  <a:pt x="303" y="1062"/>
                </a:lnTo>
                <a:lnTo>
                  <a:pt x="303" y="1076"/>
                </a:lnTo>
                <a:lnTo>
                  <a:pt x="302" y="1089"/>
                </a:lnTo>
                <a:lnTo>
                  <a:pt x="302" y="1089"/>
                </a:lnTo>
                <a:lnTo>
                  <a:pt x="300" y="1116"/>
                </a:lnTo>
                <a:lnTo>
                  <a:pt x="300" y="1134"/>
                </a:lnTo>
                <a:lnTo>
                  <a:pt x="300" y="1134"/>
                </a:lnTo>
                <a:lnTo>
                  <a:pt x="307" y="1174"/>
                </a:lnTo>
                <a:lnTo>
                  <a:pt x="314" y="1202"/>
                </a:lnTo>
                <a:lnTo>
                  <a:pt x="318" y="1213"/>
                </a:lnTo>
                <a:lnTo>
                  <a:pt x="322" y="1221"/>
                </a:lnTo>
                <a:lnTo>
                  <a:pt x="322" y="1221"/>
                </a:lnTo>
                <a:lnTo>
                  <a:pt x="334" y="1240"/>
                </a:lnTo>
                <a:lnTo>
                  <a:pt x="339" y="1249"/>
                </a:lnTo>
                <a:lnTo>
                  <a:pt x="339" y="1249"/>
                </a:lnTo>
                <a:lnTo>
                  <a:pt x="343" y="1282"/>
                </a:lnTo>
                <a:lnTo>
                  <a:pt x="347" y="1309"/>
                </a:lnTo>
                <a:lnTo>
                  <a:pt x="351" y="1332"/>
                </a:lnTo>
                <a:lnTo>
                  <a:pt x="351" y="1332"/>
                </a:lnTo>
                <a:lnTo>
                  <a:pt x="354" y="1345"/>
                </a:lnTo>
                <a:lnTo>
                  <a:pt x="355" y="1356"/>
                </a:lnTo>
                <a:lnTo>
                  <a:pt x="357" y="1363"/>
                </a:lnTo>
                <a:lnTo>
                  <a:pt x="357" y="1365"/>
                </a:lnTo>
                <a:lnTo>
                  <a:pt x="357" y="1365"/>
                </a:lnTo>
                <a:lnTo>
                  <a:pt x="358" y="1375"/>
                </a:lnTo>
                <a:lnTo>
                  <a:pt x="359" y="1393"/>
                </a:lnTo>
                <a:lnTo>
                  <a:pt x="361" y="1416"/>
                </a:lnTo>
                <a:lnTo>
                  <a:pt x="362" y="1432"/>
                </a:lnTo>
                <a:lnTo>
                  <a:pt x="362" y="1432"/>
                </a:lnTo>
                <a:lnTo>
                  <a:pt x="365" y="1437"/>
                </a:lnTo>
                <a:lnTo>
                  <a:pt x="366" y="1441"/>
                </a:lnTo>
                <a:lnTo>
                  <a:pt x="370" y="1447"/>
                </a:lnTo>
                <a:lnTo>
                  <a:pt x="374" y="1452"/>
                </a:lnTo>
                <a:lnTo>
                  <a:pt x="375" y="1456"/>
                </a:lnTo>
                <a:lnTo>
                  <a:pt x="375" y="1463"/>
                </a:lnTo>
                <a:lnTo>
                  <a:pt x="375" y="1463"/>
                </a:lnTo>
                <a:lnTo>
                  <a:pt x="375" y="1477"/>
                </a:lnTo>
                <a:lnTo>
                  <a:pt x="377" y="1480"/>
                </a:lnTo>
                <a:lnTo>
                  <a:pt x="381" y="1483"/>
                </a:lnTo>
                <a:lnTo>
                  <a:pt x="381" y="1483"/>
                </a:lnTo>
                <a:lnTo>
                  <a:pt x="385" y="1484"/>
                </a:lnTo>
                <a:lnTo>
                  <a:pt x="390" y="1484"/>
                </a:lnTo>
                <a:lnTo>
                  <a:pt x="406" y="1484"/>
                </a:lnTo>
                <a:lnTo>
                  <a:pt x="426" y="1483"/>
                </a:lnTo>
                <a:lnTo>
                  <a:pt x="426" y="1483"/>
                </a:lnTo>
                <a:lnTo>
                  <a:pt x="430" y="1496"/>
                </a:lnTo>
                <a:lnTo>
                  <a:pt x="435" y="1513"/>
                </a:lnTo>
                <a:lnTo>
                  <a:pt x="435" y="1513"/>
                </a:lnTo>
                <a:lnTo>
                  <a:pt x="435" y="1521"/>
                </a:lnTo>
                <a:lnTo>
                  <a:pt x="434" y="1533"/>
                </a:lnTo>
                <a:lnTo>
                  <a:pt x="433" y="1556"/>
                </a:lnTo>
                <a:lnTo>
                  <a:pt x="433" y="1556"/>
                </a:lnTo>
                <a:lnTo>
                  <a:pt x="433" y="1567"/>
                </a:lnTo>
                <a:lnTo>
                  <a:pt x="433" y="1587"/>
                </a:lnTo>
                <a:lnTo>
                  <a:pt x="433" y="1597"/>
                </a:lnTo>
                <a:lnTo>
                  <a:pt x="434" y="1610"/>
                </a:lnTo>
                <a:lnTo>
                  <a:pt x="438" y="1620"/>
                </a:lnTo>
                <a:lnTo>
                  <a:pt x="442" y="1632"/>
                </a:lnTo>
                <a:lnTo>
                  <a:pt x="442" y="1632"/>
                </a:lnTo>
                <a:lnTo>
                  <a:pt x="446" y="1642"/>
                </a:lnTo>
                <a:lnTo>
                  <a:pt x="449" y="1652"/>
                </a:lnTo>
                <a:lnTo>
                  <a:pt x="450" y="1662"/>
                </a:lnTo>
                <a:lnTo>
                  <a:pt x="450" y="1670"/>
                </a:lnTo>
                <a:lnTo>
                  <a:pt x="450" y="1680"/>
                </a:lnTo>
                <a:lnTo>
                  <a:pt x="449" y="1686"/>
                </a:lnTo>
                <a:lnTo>
                  <a:pt x="449" y="1686"/>
                </a:lnTo>
                <a:lnTo>
                  <a:pt x="438" y="1699"/>
                </a:lnTo>
                <a:lnTo>
                  <a:pt x="431" y="1711"/>
                </a:lnTo>
                <a:lnTo>
                  <a:pt x="429" y="1718"/>
                </a:lnTo>
                <a:lnTo>
                  <a:pt x="427" y="1723"/>
                </a:lnTo>
                <a:lnTo>
                  <a:pt x="427" y="1723"/>
                </a:lnTo>
                <a:lnTo>
                  <a:pt x="426" y="1756"/>
                </a:lnTo>
                <a:lnTo>
                  <a:pt x="425" y="1779"/>
                </a:lnTo>
                <a:lnTo>
                  <a:pt x="425" y="1779"/>
                </a:lnTo>
                <a:lnTo>
                  <a:pt x="409" y="1863"/>
                </a:lnTo>
                <a:lnTo>
                  <a:pt x="409" y="1863"/>
                </a:lnTo>
                <a:lnTo>
                  <a:pt x="399" y="1909"/>
                </a:lnTo>
                <a:lnTo>
                  <a:pt x="395" y="1935"/>
                </a:lnTo>
                <a:lnTo>
                  <a:pt x="395" y="1946"/>
                </a:lnTo>
                <a:lnTo>
                  <a:pt x="397" y="1953"/>
                </a:lnTo>
                <a:lnTo>
                  <a:pt x="397" y="1953"/>
                </a:lnTo>
                <a:lnTo>
                  <a:pt x="398" y="1962"/>
                </a:lnTo>
                <a:lnTo>
                  <a:pt x="399" y="1974"/>
                </a:lnTo>
                <a:lnTo>
                  <a:pt x="402" y="2005"/>
                </a:lnTo>
                <a:lnTo>
                  <a:pt x="403" y="2046"/>
                </a:lnTo>
                <a:lnTo>
                  <a:pt x="403" y="2046"/>
                </a:lnTo>
                <a:lnTo>
                  <a:pt x="402" y="2059"/>
                </a:lnTo>
                <a:lnTo>
                  <a:pt x="399" y="2067"/>
                </a:lnTo>
                <a:lnTo>
                  <a:pt x="399" y="2075"/>
                </a:lnTo>
                <a:lnTo>
                  <a:pt x="399" y="2075"/>
                </a:lnTo>
                <a:lnTo>
                  <a:pt x="401" y="2109"/>
                </a:lnTo>
                <a:lnTo>
                  <a:pt x="402" y="2130"/>
                </a:lnTo>
                <a:lnTo>
                  <a:pt x="402" y="2142"/>
                </a:lnTo>
                <a:lnTo>
                  <a:pt x="402" y="2142"/>
                </a:lnTo>
                <a:lnTo>
                  <a:pt x="399" y="2161"/>
                </a:lnTo>
                <a:lnTo>
                  <a:pt x="398" y="2174"/>
                </a:lnTo>
                <a:lnTo>
                  <a:pt x="399" y="2181"/>
                </a:lnTo>
                <a:lnTo>
                  <a:pt x="401" y="2186"/>
                </a:lnTo>
                <a:lnTo>
                  <a:pt x="401" y="2186"/>
                </a:lnTo>
                <a:lnTo>
                  <a:pt x="402" y="2190"/>
                </a:lnTo>
                <a:lnTo>
                  <a:pt x="402" y="2194"/>
                </a:lnTo>
                <a:lnTo>
                  <a:pt x="401" y="2202"/>
                </a:lnTo>
                <a:lnTo>
                  <a:pt x="398" y="2209"/>
                </a:lnTo>
                <a:lnTo>
                  <a:pt x="398" y="2217"/>
                </a:lnTo>
                <a:lnTo>
                  <a:pt x="398" y="2217"/>
                </a:lnTo>
                <a:lnTo>
                  <a:pt x="399" y="2226"/>
                </a:lnTo>
                <a:lnTo>
                  <a:pt x="402" y="2238"/>
                </a:lnTo>
                <a:lnTo>
                  <a:pt x="407" y="2253"/>
                </a:lnTo>
                <a:lnTo>
                  <a:pt x="407" y="22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618881" y="2753925"/>
            <a:ext cx="962107" cy="1665185"/>
          </a:xfrm>
          <a:custGeom>
            <a:avLst/>
            <a:gdLst>
              <a:gd name="T0" fmla="*/ 355 w 1351"/>
              <a:gd name="T1" fmla="*/ 120 h 2338"/>
              <a:gd name="T2" fmla="*/ 105 w 1351"/>
              <a:gd name="T3" fmla="*/ 251 h 2338"/>
              <a:gd name="T4" fmla="*/ 78 w 1351"/>
              <a:gd name="T5" fmla="*/ 324 h 2338"/>
              <a:gd name="T6" fmla="*/ 21 w 1351"/>
              <a:gd name="T7" fmla="*/ 627 h 2338"/>
              <a:gd name="T8" fmla="*/ 184 w 1351"/>
              <a:gd name="T9" fmla="*/ 731 h 2338"/>
              <a:gd name="T10" fmla="*/ 179 w 1351"/>
              <a:gd name="T11" fmla="*/ 795 h 2338"/>
              <a:gd name="T12" fmla="*/ 133 w 1351"/>
              <a:gd name="T13" fmla="*/ 881 h 2338"/>
              <a:gd name="T14" fmla="*/ 231 w 1351"/>
              <a:gd name="T15" fmla="*/ 999 h 2338"/>
              <a:gd name="T16" fmla="*/ 354 w 1351"/>
              <a:gd name="T17" fmla="*/ 1007 h 2338"/>
              <a:gd name="T18" fmla="*/ 394 w 1351"/>
              <a:gd name="T19" fmla="*/ 1210 h 2338"/>
              <a:gd name="T20" fmla="*/ 398 w 1351"/>
              <a:gd name="T21" fmla="*/ 1312 h 2338"/>
              <a:gd name="T22" fmla="*/ 404 w 1351"/>
              <a:gd name="T23" fmla="*/ 1397 h 2338"/>
              <a:gd name="T24" fmla="*/ 443 w 1351"/>
              <a:gd name="T25" fmla="*/ 1647 h 2338"/>
              <a:gd name="T26" fmla="*/ 468 w 1351"/>
              <a:gd name="T27" fmla="*/ 1890 h 2338"/>
              <a:gd name="T28" fmla="*/ 478 w 1351"/>
              <a:gd name="T29" fmla="*/ 1958 h 2338"/>
              <a:gd name="T30" fmla="*/ 514 w 1351"/>
              <a:gd name="T31" fmla="*/ 2149 h 2338"/>
              <a:gd name="T32" fmla="*/ 511 w 1351"/>
              <a:gd name="T33" fmla="*/ 2225 h 2338"/>
              <a:gd name="T34" fmla="*/ 511 w 1351"/>
              <a:gd name="T35" fmla="*/ 2286 h 2338"/>
              <a:gd name="T36" fmla="*/ 599 w 1351"/>
              <a:gd name="T37" fmla="*/ 2338 h 2338"/>
              <a:gd name="T38" fmla="*/ 671 w 1351"/>
              <a:gd name="T39" fmla="*/ 2321 h 2338"/>
              <a:gd name="T40" fmla="*/ 677 w 1351"/>
              <a:gd name="T41" fmla="*/ 2228 h 2338"/>
              <a:gd name="T42" fmla="*/ 706 w 1351"/>
              <a:gd name="T43" fmla="*/ 2170 h 2338"/>
              <a:gd name="T44" fmla="*/ 681 w 1351"/>
              <a:gd name="T45" fmla="*/ 2114 h 2338"/>
              <a:gd name="T46" fmla="*/ 663 w 1351"/>
              <a:gd name="T47" fmla="*/ 2035 h 2338"/>
              <a:gd name="T48" fmla="*/ 669 w 1351"/>
              <a:gd name="T49" fmla="*/ 1895 h 2338"/>
              <a:gd name="T50" fmla="*/ 666 w 1351"/>
              <a:gd name="T51" fmla="*/ 1790 h 2338"/>
              <a:gd name="T52" fmla="*/ 679 w 1351"/>
              <a:gd name="T53" fmla="*/ 1603 h 2338"/>
              <a:gd name="T54" fmla="*/ 720 w 1351"/>
              <a:gd name="T55" fmla="*/ 1581 h 2338"/>
              <a:gd name="T56" fmla="*/ 744 w 1351"/>
              <a:gd name="T57" fmla="*/ 1687 h 2338"/>
              <a:gd name="T58" fmla="*/ 766 w 1351"/>
              <a:gd name="T59" fmla="*/ 1763 h 2338"/>
              <a:gd name="T60" fmla="*/ 804 w 1351"/>
              <a:gd name="T61" fmla="*/ 1991 h 2338"/>
              <a:gd name="T62" fmla="*/ 782 w 1351"/>
              <a:gd name="T63" fmla="*/ 2127 h 2338"/>
              <a:gd name="T64" fmla="*/ 793 w 1351"/>
              <a:gd name="T65" fmla="*/ 2170 h 2338"/>
              <a:gd name="T66" fmla="*/ 826 w 1351"/>
              <a:gd name="T67" fmla="*/ 2216 h 2338"/>
              <a:gd name="T68" fmla="*/ 865 w 1351"/>
              <a:gd name="T69" fmla="*/ 2250 h 2338"/>
              <a:gd name="T70" fmla="*/ 951 w 1351"/>
              <a:gd name="T71" fmla="*/ 2238 h 2338"/>
              <a:gd name="T72" fmla="*/ 957 w 1351"/>
              <a:gd name="T73" fmla="*/ 2143 h 2338"/>
              <a:gd name="T74" fmla="*/ 969 w 1351"/>
              <a:gd name="T75" fmla="*/ 2107 h 2338"/>
              <a:gd name="T76" fmla="*/ 971 w 1351"/>
              <a:gd name="T77" fmla="*/ 1969 h 2338"/>
              <a:gd name="T78" fmla="*/ 947 w 1351"/>
              <a:gd name="T79" fmla="*/ 1663 h 2338"/>
              <a:gd name="T80" fmla="*/ 888 w 1351"/>
              <a:gd name="T81" fmla="*/ 1380 h 2338"/>
              <a:gd name="T82" fmla="*/ 933 w 1351"/>
              <a:gd name="T83" fmla="*/ 1323 h 2338"/>
              <a:gd name="T84" fmla="*/ 1016 w 1351"/>
              <a:gd name="T85" fmla="*/ 1244 h 2338"/>
              <a:gd name="T86" fmla="*/ 1027 w 1351"/>
              <a:gd name="T87" fmla="*/ 1186 h 2338"/>
              <a:gd name="T88" fmla="*/ 1017 w 1351"/>
              <a:gd name="T89" fmla="*/ 1056 h 2338"/>
              <a:gd name="T90" fmla="*/ 993 w 1351"/>
              <a:gd name="T91" fmla="*/ 1026 h 2338"/>
              <a:gd name="T92" fmla="*/ 890 w 1351"/>
              <a:gd name="T93" fmla="*/ 1040 h 2338"/>
              <a:gd name="T94" fmla="*/ 901 w 1351"/>
              <a:gd name="T95" fmla="*/ 958 h 2338"/>
              <a:gd name="T96" fmla="*/ 999 w 1351"/>
              <a:gd name="T97" fmla="*/ 941 h 2338"/>
              <a:gd name="T98" fmla="*/ 1045 w 1351"/>
              <a:gd name="T99" fmla="*/ 879 h 2338"/>
              <a:gd name="T100" fmla="*/ 1051 w 1351"/>
              <a:gd name="T101" fmla="*/ 782 h 2338"/>
              <a:gd name="T102" fmla="*/ 1224 w 1351"/>
              <a:gd name="T103" fmla="*/ 632 h 2338"/>
              <a:gd name="T104" fmla="*/ 1283 w 1351"/>
              <a:gd name="T105" fmla="*/ 636 h 2338"/>
              <a:gd name="T106" fmla="*/ 1275 w 1351"/>
              <a:gd name="T107" fmla="*/ 596 h 2338"/>
              <a:gd name="T108" fmla="*/ 1327 w 1351"/>
              <a:gd name="T109" fmla="*/ 283 h 2338"/>
              <a:gd name="T110" fmla="*/ 1346 w 1351"/>
              <a:gd name="T111" fmla="*/ 279 h 2338"/>
              <a:gd name="T112" fmla="*/ 1067 w 1351"/>
              <a:gd name="T113" fmla="*/ 101 h 2338"/>
              <a:gd name="T114" fmla="*/ 947 w 1351"/>
              <a:gd name="T115" fmla="*/ 16 h 2338"/>
              <a:gd name="T116" fmla="*/ 846 w 1351"/>
              <a:gd name="T117" fmla="*/ 1 h 2338"/>
              <a:gd name="T118" fmla="*/ 705 w 1351"/>
              <a:gd name="T119" fmla="*/ 20 h 2338"/>
              <a:gd name="T120" fmla="*/ 530 w 1351"/>
              <a:gd name="T121" fmla="*/ 12 h 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1" h="2338">
                <a:moveTo>
                  <a:pt x="522" y="13"/>
                </a:moveTo>
                <a:lnTo>
                  <a:pt x="522" y="13"/>
                </a:lnTo>
                <a:lnTo>
                  <a:pt x="512" y="20"/>
                </a:lnTo>
                <a:lnTo>
                  <a:pt x="495" y="30"/>
                </a:lnTo>
                <a:lnTo>
                  <a:pt x="451" y="61"/>
                </a:lnTo>
                <a:lnTo>
                  <a:pt x="399" y="94"/>
                </a:lnTo>
                <a:lnTo>
                  <a:pt x="375" y="109"/>
                </a:lnTo>
                <a:lnTo>
                  <a:pt x="355" y="120"/>
                </a:lnTo>
                <a:lnTo>
                  <a:pt x="355" y="120"/>
                </a:lnTo>
                <a:lnTo>
                  <a:pt x="331" y="130"/>
                </a:lnTo>
                <a:lnTo>
                  <a:pt x="300" y="147"/>
                </a:lnTo>
                <a:lnTo>
                  <a:pt x="227" y="185"/>
                </a:lnTo>
                <a:lnTo>
                  <a:pt x="159" y="223"/>
                </a:lnTo>
                <a:lnTo>
                  <a:pt x="116" y="244"/>
                </a:lnTo>
                <a:lnTo>
                  <a:pt x="116" y="244"/>
                </a:lnTo>
                <a:lnTo>
                  <a:pt x="105" y="251"/>
                </a:lnTo>
                <a:lnTo>
                  <a:pt x="96" y="259"/>
                </a:lnTo>
                <a:lnTo>
                  <a:pt x="88" y="267"/>
                </a:lnTo>
                <a:lnTo>
                  <a:pt x="80" y="275"/>
                </a:lnTo>
                <a:lnTo>
                  <a:pt x="69" y="289"/>
                </a:lnTo>
                <a:lnTo>
                  <a:pt x="65" y="296"/>
                </a:lnTo>
                <a:lnTo>
                  <a:pt x="78" y="304"/>
                </a:lnTo>
                <a:lnTo>
                  <a:pt x="78" y="304"/>
                </a:lnTo>
                <a:lnTo>
                  <a:pt x="78" y="324"/>
                </a:lnTo>
                <a:lnTo>
                  <a:pt x="77" y="371"/>
                </a:lnTo>
                <a:lnTo>
                  <a:pt x="76" y="399"/>
                </a:lnTo>
                <a:lnTo>
                  <a:pt x="73" y="427"/>
                </a:lnTo>
                <a:lnTo>
                  <a:pt x="68" y="455"/>
                </a:lnTo>
                <a:lnTo>
                  <a:pt x="62" y="478"/>
                </a:lnTo>
                <a:lnTo>
                  <a:pt x="24" y="590"/>
                </a:lnTo>
                <a:lnTo>
                  <a:pt x="0" y="632"/>
                </a:lnTo>
                <a:lnTo>
                  <a:pt x="21" y="627"/>
                </a:lnTo>
                <a:lnTo>
                  <a:pt x="21" y="627"/>
                </a:lnTo>
                <a:lnTo>
                  <a:pt x="70" y="655"/>
                </a:lnTo>
                <a:lnTo>
                  <a:pt x="149" y="700"/>
                </a:lnTo>
                <a:lnTo>
                  <a:pt x="149" y="700"/>
                </a:lnTo>
                <a:lnTo>
                  <a:pt x="161" y="708"/>
                </a:lnTo>
                <a:lnTo>
                  <a:pt x="172" y="718"/>
                </a:lnTo>
                <a:lnTo>
                  <a:pt x="179" y="724"/>
                </a:lnTo>
                <a:lnTo>
                  <a:pt x="184" y="731"/>
                </a:lnTo>
                <a:lnTo>
                  <a:pt x="191" y="741"/>
                </a:lnTo>
                <a:lnTo>
                  <a:pt x="192" y="745"/>
                </a:lnTo>
                <a:lnTo>
                  <a:pt x="192" y="745"/>
                </a:lnTo>
                <a:lnTo>
                  <a:pt x="187" y="767"/>
                </a:lnTo>
                <a:lnTo>
                  <a:pt x="183" y="785"/>
                </a:lnTo>
                <a:lnTo>
                  <a:pt x="180" y="791"/>
                </a:lnTo>
                <a:lnTo>
                  <a:pt x="179" y="795"/>
                </a:lnTo>
                <a:lnTo>
                  <a:pt x="179" y="795"/>
                </a:lnTo>
                <a:lnTo>
                  <a:pt x="156" y="822"/>
                </a:lnTo>
                <a:lnTo>
                  <a:pt x="141" y="842"/>
                </a:lnTo>
                <a:lnTo>
                  <a:pt x="136" y="850"/>
                </a:lnTo>
                <a:lnTo>
                  <a:pt x="132" y="858"/>
                </a:lnTo>
                <a:lnTo>
                  <a:pt x="132" y="858"/>
                </a:lnTo>
                <a:lnTo>
                  <a:pt x="132" y="862"/>
                </a:lnTo>
                <a:lnTo>
                  <a:pt x="132" y="867"/>
                </a:lnTo>
                <a:lnTo>
                  <a:pt x="133" y="881"/>
                </a:lnTo>
                <a:lnTo>
                  <a:pt x="139" y="895"/>
                </a:lnTo>
                <a:lnTo>
                  <a:pt x="144" y="911"/>
                </a:lnTo>
                <a:lnTo>
                  <a:pt x="155" y="939"/>
                </a:lnTo>
                <a:lnTo>
                  <a:pt x="160" y="950"/>
                </a:lnTo>
                <a:lnTo>
                  <a:pt x="160" y="950"/>
                </a:lnTo>
                <a:lnTo>
                  <a:pt x="195" y="975"/>
                </a:lnTo>
                <a:lnTo>
                  <a:pt x="220" y="994"/>
                </a:lnTo>
                <a:lnTo>
                  <a:pt x="231" y="999"/>
                </a:lnTo>
                <a:lnTo>
                  <a:pt x="237" y="1002"/>
                </a:lnTo>
                <a:lnTo>
                  <a:pt x="237" y="1002"/>
                </a:lnTo>
                <a:lnTo>
                  <a:pt x="247" y="1001"/>
                </a:lnTo>
                <a:lnTo>
                  <a:pt x="261" y="995"/>
                </a:lnTo>
                <a:lnTo>
                  <a:pt x="299" y="979"/>
                </a:lnTo>
                <a:lnTo>
                  <a:pt x="352" y="955"/>
                </a:lnTo>
                <a:lnTo>
                  <a:pt x="352" y="955"/>
                </a:lnTo>
                <a:lnTo>
                  <a:pt x="354" y="1007"/>
                </a:lnTo>
                <a:lnTo>
                  <a:pt x="355" y="1048"/>
                </a:lnTo>
                <a:lnTo>
                  <a:pt x="358" y="1076"/>
                </a:lnTo>
                <a:lnTo>
                  <a:pt x="358" y="1076"/>
                </a:lnTo>
                <a:lnTo>
                  <a:pt x="360" y="1088"/>
                </a:lnTo>
                <a:lnTo>
                  <a:pt x="366" y="1106"/>
                </a:lnTo>
                <a:lnTo>
                  <a:pt x="380" y="1158"/>
                </a:lnTo>
                <a:lnTo>
                  <a:pt x="387" y="1185"/>
                </a:lnTo>
                <a:lnTo>
                  <a:pt x="394" y="1210"/>
                </a:lnTo>
                <a:lnTo>
                  <a:pt x="398" y="1232"/>
                </a:lnTo>
                <a:lnTo>
                  <a:pt x="398" y="1240"/>
                </a:lnTo>
                <a:lnTo>
                  <a:pt x="398" y="1246"/>
                </a:lnTo>
                <a:lnTo>
                  <a:pt x="398" y="1246"/>
                </a:lnTo>
                <a:lnTo>
                  <a:pt x="396" y="1268"/>
                </a:lnTo>
                <a:lnTo>
                  <a:pt x="396" y="1288"/>
                </a:lnTo>
                <a:lnTo>
                  <a:pt x="398" y="1304"/>
                </a:lnTo>
                <a:lnTo>
                  <a:pt x="398" y="1312"/>
                </a:lnTo>
                <a:lnTo>
                  <a:pt x="398" y="1312"/>
                </a:lnTo>
                <a:lnTo>
                  <a:pt x="395" y="1333"/>
                </a:lnTo>
                <a:lnTo>
                  <a:pt x="395" y="1349"/>
                </a:lnTo>
                <a:lnTo>
                  <a:pt x="395" y="1367"/>
                </a:lnTo>
                <a:lnTo>
                  <a:pt x="395" y="1367"/>
                </a:lnTo>
                <a:lnTo>
                  <a:pt x="396" y="1373"/>
                </a:lnTo>
                <a:lnTo>
                  <a:pt x="398" y="1381"/>
                </a:lnTo>
                <a:lnTo>
                  <a:pt x="404" y="1397"/>
                </a:lnTo>
                <a:lnTo>
                  <a:pt x="411" y="1412"/>
                </a:lnTo>
                <a:lnTo>
                  <a:pt x="411" y="1412"/>
                </a:lnTo>
                <a:lnTo>
                  <a:pt x="416" y="1449"/>
                </a:lnTo>
                <a:lnTo>
                  <a:pt x="422" y="1501"/>
                </a:lnTo>
                <a:lnTo>
                  <a:pt x="422" y="1501"/>
                </a:lnTo>
                <a:lnTo>
                  <a:pt x="427" y="1535"/>
                </a:lnTo>
                <a:lnTo>
                  <a:pt x="435" y="1591"/>
                </a:lnTo>
                <a:lnTo>
                  <a:pt x="443" y="1647"/>
                </a:lnTo>
                <a:lnTo>
                  <a:pt x="446" y="1668"/>
                </a:lnTo>
                <a:lnTo>
                  <a:pt x="447" y="1682"/>
                </a:lnTo>
                <a:lnTo>
                  <a:pt x="447" y="1682"/>
                </a:lnTo>
                <a:lnTo>
                  <a:pt x="450" y="1720"/>
                </a:lnTo>
                <a:lnTo>
                  <a:pt x="455" y="1786"/>
                </a:lnTo>
                <a:lnTo>
                  <a:pt x="463" y="1852"/>
                </a:lnTo>
                <a:lnTo>
                  <a:pt x="466" y="1876"/>
                </a:lnTo>
                <a:lnTo>
                  <a:pt x="468" y="1890"/>
                </a:lnTo>
                <a:lnTo>
                  <a:pt x="468" y="1890"/>
                </a:lnTo>
                <a:lnTo>
                  <a:pt x="478" y="1917"/>
                </a:lnTo>
                <a:lnTo>
                  <a:pt x="480" y="1927"/>
                </a:lnTo>
                <a:lnTo>
                  <a:pt x="480" y="1933"/>
                </a:lnTo>
                <a:lnTo>
                  <a:pt x="479" y="1937"/>
                </a:lnTo>
                <a:lnTo>
                  <a:pt x="479" y="1937"/>
                </a:lnTo>
                <a:lnTo>
                  <a:pt x="478" y="1946"/>
                </a:lnTo>
                <a:lnTo>
                  <a:pt x="478" y="1958"/>
                </a:lnTo>
                <a:lnTo>
                  <a:pt x="479" y="1974"/>
                </a:lnTo>
                <a:lnTo>
                  <a:pt x="479" y="1991"/>
                </a:lnTo>
                <a:lnTo>
                  <a:pt x="479" y="1991"/>
                </a:lnTo>
                <a:lnTo>
                  <a:pt x="480" y="2003"/>
                </a:lnTo>
                <a:lnTo>
                  <a:pt x="483" y="2022"/>
                </a:lnTo>
                <a:lnTo>
                  <a:pt x="494" y="2067"/>
                </a:lnTo>
                <a:lnTo>
                  <a:pt x="514" y="2149"/>
                </a:lnTo>
                <a:lnTo>
                  <a:pt x="514" y="2149"/>
                </a:lnTo>
                <a:lnTo>
                  <a:pt x="519" y="2167"/>
                </a:lnTo>
                <a:lnTo>
                  <a:pt x="523" y="2181"/>
                </a:lnTo>
                <a:lnTo>
                  <a:pt x="527" y="2191"/>
                </a:lnTo>
                <a:lnTo>
                  <a:pt x="527" y="2191"/>
                </a:lnTo>
                <a:lnTo>
                  <a:pt x="527" y="2193"/>
                </a:lnTo>
                <a:lnTo>
                  <a:pt x="523" y="2197"/>
                </a:lnTo>
                <a:lnTo>
                  <a:pt x="518" y="2206"/>
                </a:lnTo>
                <a:lnTo>
                  <a:pt x="511" y="2225"/>
                </a:lnTo>
                <a:lnTo>
                  <a:pt x="511" y="2225"/>
                </a:lnTo>
                <a:lnTo>
                  <a:pt x="508" y="2236"/>
                </a:lnTo>
                <a:lnTo>
                  <a:pt x="507" y="2245"/>
                </a:lnTo>
                <a:lnTo>
                  <a:pt x="506" y="2254"/>
                </a:lnTo>
                <a:lnTo>
                  <a:pt x="506" y="2262"/>
                </a:lnTo>
                <a:lnTo>
                  <a:pt x="508" y="2276"/>
                </a:lnTo>
                <a:lnTo>
                  <a:pt x="511" y="2286"/>
                </a:lnTo>
                <a:lnTo>
                  <a:pt x="511" y="2286"/>
                </a:lnTo>
                <a:lnTo>
                  <a:pt x="517" y="2293"/>
                </a:lnTo>
                <a:lnTo>
                  <a:pt x="525" y="2300"/>
                </a:lnTo>
                <a:lnTo>
                  <a:pt x="537" y="2309"/>
                </a:lnTo>
                <a:lnTo>
                  <a:pt x="551" y="2317"/>
                </a:lnTo>
                <a:lnTo>
                  <a:pt x="566" y="2326"/>
                </a:lnTo>
                <a:lnTo>
                  <a:pt x="581" y="2333"/>
                </a:lnTo>
                <a:lnTo>
                  <a:pt x="593" y="2337"/>
                </a:lnTo>
                <a:lnTo>
                  <a:pt x="599" y="2338"/>
                </a:lnTo>
                <a:lnTo>
                  <a:pt x="603" y="2338"/>
                </a:lnTo>
                <a:lnTo>
                  <a:pt x="603" y="2338"/>
                </a:lnTo>
                <a:lnTo>
                  <a:pt x="625" y="2337"/>
                </a:lnTo>
                <a:lnTo>
                  <a:pt x="637" y="2334"/>
                </a:lnTo>
                <a:lnTo>
                  <a:pt x="647" y="2333"/>
                </a:lnTo>
                <a:lnTo>
                  <a:pt x="658" y="2329"/>
                </a:lnTo>
                <a:lnTo>
                  <a:pt x="666" y="2325"/>
                </a:lnTo>
                <a:lnTo>
                  <a:pt x="671" y="2321"/>
                </a:lnTo>
                <a:lnTo>
                  <a:pt x="674" y="2317"/>
                </a:lnTo>
                <a:lnTo>
                  <a:pt x="674" y="2314"/>
                </a:lnTo>
                <a:lnTo>
                  <a:pt x="674" y="2314"/>
                </a:lnTo>
                <a:lnTo>
                  <a:pt x="675" y="2266"/>
                </a:lnTo>
                <a:lnTo>
                  <a:pt x="677" y="2241"/>
                </a:lnTo>
                <a:lnTo>
                  <a:pt x="677" y="2230"/>
                </a:lnTo>
                <a:lnTo>
                  <a:pt x="677" y="2230"/>
                </a:lnTo>
                <a:lnTo>
                  <a:pt x="677" y="2228"/>
                </a:lnTo>
                <a:lnTo>
                  <a:pt x="679" y="2224"/>
                </a:lnTo>
                <a:lnTo>
                  <a:pt x="689" y="2210"/>
                </a:lnTo>
                <a:lnTo>
                  <a:pt x="697" y="2198"/>
                </a:lnTo>
                <a:lnTo>
                  <a:pt x="699" y="2193"/>
                </a:lnTo>
                <a:lnTo>
                  <a:pt x="701" y="2189"/>
                </a:lnTo>
                <a:lnTo>
                  <a:pt x="701" y="2189"/>
                </a:lnTo>
                <a:lnTo>
                  <a:pt x="703" y="2181"/>
                </a:lnTo>
                <a:lnTo>
                  <a:pt x="706" y="2170"/>
                </a:lnTo>
                <a:lnTo>
                  <a:pt x="709" y="2159"/>
                </a:lnTo>
                <a:lnTo>
                  <a:pt x="710" y="2154"/>
                </a:lnTo>
                <a:lnTo>
                  <a:pt x="709" y="2151"/>
                </a:lnTo>
                <a:lnTo>
                  <a:pt x="709" y="2151"/>
                </a:lnTo>
                <a:lnTo>
                  <a:pt x="707" y="2147"/>
                </a:lnTo>
                <a:lnTo>
                  <a:pt x="703" y="2142"/>
                </a:lnTo>
                <a:lnTo>
                  <a:pt x="693" y="2129"/>
                </a:lnTo>
                <a:lnTo>
                  <a:pt x="681" y="2114"/>
                </a:lnTo>
                <a:lnTo>
                  <a:pt x="675" y="2106"/>
                </a:lnTo>
                <a:lnTo>
                  <a:pt x="671" y="2099"/>
                </a:lnTo>
                <a:lnTo>
                  <a:pt x="671" y="2099"/>
                </a:lnTo>
                <a:lnTo>
                  <a:pt x="666" y="2083"/>
                </a:lnTo>
                <a:lnTo>
                  <a:pt x="662" y="2063"/>
                </a:lnTo>
                <a:lnTo>
                  <a:pt x="662" y="2054"/>
                </a:lnTo>
                <a:lnTo>
                  <a:pt x="662" y="2045"/>
                </a:lnTo>
                <a:lnTo>
                  <a:pt x="663" y="2035"/>
                </a:lnTo>
                <a:lnTo>
                  <a:pt x="666" y="2029"/>
                </a:lnTo>
                <a:lnTo>
                  <a:pt x="666" y="2029"/>
                </a:lnTo>
                <a:lnTo>
                  <a:pt x="667" y="2025"/>
                </a:lnTo>
                <a:lnTo>
                  <a:pt x="669" y="2018"/>
                </a:lnTo>
                <a:lnTo>
                  <a:pt x="670" y="1999"/>
                </a:lnTo>
                <a:lnTo>
                  <a:pt x="670" y="1974"/>
                </a:lnTo>
                <a:lnTo>
                  <a:pt x="670" y="1947"/>
                </a:lnTo>
                <a:lnTo>
                  <a:pt x="669" y="1895"/>
                </a:lnTo>
                <a:lnTo>
                  <a:pt x="667" y="1875"/>
                </a:lnTo>
                <a:lnTo>
                  <a:pt x="666" y="1863"/>
                </a:lnTo>
                <a:lnTo>
                  <a:pt x="666" y="1863"/>
                </a:lnTo>
                <a:lnTo>
                  <a:pt x="663" y="1846"/>
                </a:lnTo>
                <a:lnTo>
                  <a:pt x="662" y="1826"/>
                </a:lnTo>
                <a:lnTo>
                  <a:pt x="662" y="1806"/>
                </a:lnTo>
                <a:lnTo>
                  <a:pt x="663" y="1796"/>
                </a:lnTo>
                <a:lnTo>
                  <a:pt x="666" y="1790"/>
                </a:lnTo>
                <a:lnTo>
                  <a:pt x="666" y="1790"/>
                </a:lnTo>
                <a:lnTo>
                  <a:pt x="669" y="1782"/>
                </a:lnTo>
                <a:lnTo>
                  <a:pt x="670" y="1774"/>
                </a:lnTo>
                <a:lnTo>
                  <a:pt x="673" y="1752"/>
                </a:lnTo>
                <a:lnTo>
                  <a:pt x="674" y="1724"/>
                </a:lnTo>
                <a:lnTo>
                  <a:pt x="674" y="1724"/>
                </a:lnTo>
                <a:lnTo>
                  <a:pt x="677" y="1670"/>
                </a:lnTo>
                <a:lnTo>
                  <a:pt x="679" y="1603"/>
                </a:lnTo>
                <a:lnTo>
                  <a:pt x="679" y="1603"/>
                </a:lnTo>
                <a:lnTo>
                  <a:pt x="681" y="1579"/>
                </a:lnTo>
                <a:lnTo>
                  <a:pt x="683" y="1544"/>
                </a:lnTo>
                <a:lnTo>
                  <a:pt x="687" y="1499"/>
                </a:lnTo>
                <a:lnTo>
                  <a:pt x="687" y="1499"/>
                </a:lnTo>
                <a:lnTo>
                  <a:pt x="702" y="1537"/>
                </a:lnTo>
                <a:lnTo>
                  <a:pt x="714" y="1568"/>
                </a:lnTo>
                <a:lnTo>
                  <a:pt x="720" y="1581"/>
                </a:lnTo>
                <a:lnTo>
                  <a:pt x="726" y="1591"/>
                </a:lnTo>
                <a:lnTo>
                  <a:pt x="726" y="1591"/>
                </a:lnTo>
                <a:lnTo>
                  <a:pt x="730" y="1601"/>
                </a:lnTo>
                <a:lnTo>
                  <a:pt x="734" y="1616"/>
                </a:lnTo>
                <a:lnTo>
                  <a:pt x="737" y="1632"/>
                </a:lnTo>
                <a:lnTo>
                  <a:pt x="738" y="1648"/>
                </a:lnTo>
                <a:lnTo>
                  <a:pt x="742" y="1678"/>
                </a:lnTo>
                <a:lnTo>
                  <a:pt x="744" y="1687"/>
                </a:lnTo>
                <a:lnTo>
                  <a:pt x="745" y="1692"/>
                </a:lnTo>
                <a:lnTo>
                  <a:pt x="745" y="1692"/>
                </a:lnTo>
                <a:lnTo>
                  <a:pt x="746" y="1695"/>
                </a:lnTo>
                <a:lnTo>
                  <a:pt x="749" y="1702"/>
                </a:lnTo>
                <a:lnTo>
                  <a:pt x="753" y="1722"/>
                </a:lnTo>
                <a:lnTo>
                  <a:pt x="760" y="1743"/>
                </a:lnTo>
                <a:lnTo>
                  <a:pt x="766" y="1763"/>
                </a:lnTo>
                <a:lnTo>
                  <a:pt x="766" y="1763"/>
                </a:lnTo>
                <a:lnTo>
                  <a:pt x="770" y="1772"/>
                </a:lnTo>
                <a:lnTo>
                  <a:pt x="773" y="1787"/>
                </a:lnTo>
                <a:lnTo>
                  <a:pt x="778" y="1820"/>
                </a:lnTo>
                <a:lnTo>
                  <a:pt x="785" y="1871"/>
                </a:lnTo>
                <a:lnTo>
                  <a:pt x="785" y="1871"/>
                </a:lnTo>
                <a:lnTo>
                  <a:pt x="796" y="1933"/>
                </a:lnTo>
                <a:lnTo>
                  <a:pt x="804" y="1991"/>
                </a:lnTo>
                <a:lnTo>
                  <a:pt x="804" y="1991"/>
                </a:lnTo>
                <a:lnTo>
                  <a:pt x="804" y="2021"/>
                </a:lnTo>
                <a:lnTo>
                  <a:pt x="802" y="2042"/>
                </a:lnTo>
                <a:lnTo>
                  <a:pt x="801" y="2051"/>
                </a:lnTo>
                <a:lnTo>
                  <a:pt x="798" y="2058"/>
                </a:lnTo>
                <a:lnTo>
                  <a:pt x="798" y="2058"/>
                </a:lnTo>
                <a:lnTo>
                  <a:pt x="793" y="2078"/>
                </a:lnTo>
                <a:lnTo>
                  <a:pt x="788" y="2103"/>
                </a:lnTo>
                <a:lnTo>
                  <a:pt x="782" y="2127"/>
                </a:lnTo>
                <a:lnTo>
                  <a:pt x="782" y="2135"/>
                </a:lnTo>
                <a:lnTo>
                  <a:pt x="782" y="2139"/>
                </a:lnTo>
                <a:lnTo>
                  <a:pt x="782" y="2139"/>
                </a:lnTo>
                <a:lnTo>
                  <a:pt x="789" y="2153"/>
                </a:lnTo>
                <a:lnTo>
                  <a:pt x="793" y="2159"/>
                </a:lnTo>
                <a:lnTo>
                  <a:pt x="793" y="2165"/>
                </a:lnTo>
                <a:lnTo>
                  <a:pt x="793" y="2165"/>
                </a:lnTo>
                <a:lnTo>
                  <a:pt x="793" y="2170"/>
                </a:lnTo>
                <a:lnTo>
                  <a:pt x="794" y="2181"/>
                </a:lnTo>
                <a:lnTo>
                  <a:pt x="798" y="2193"/>
                </a:lnTo>
                <a:lnTo>
                  <a:pt x="801" y="2198"/>
                </a:lnTo>
                <a:lnTo>
                  <a:pt x="804" y="2202"/>
                </a:lnTo>
                <a:lnTo>
                  <a:pt x="804" y="2202"/>
                </a:lnTo>
                <a:lnTo>
                  <a:pt x="808" y="2206"/>
                </a:lnTo>
                <a:lnTo>
                  <a:pt x="813" y="2209"/>
                </a:lnTo>
                <a:lnTo>
                  <a:pt x="826" y="2216"/>
                </a:lnTo>
                <a:lnTo>
                  <a:pt x="838" y="2222"/>
                </a:lnTo>
                <a:lnTo>
                  <a:pt x="844" y="2226"/>
                </a:lnTo>
                <a:lnTo>
                  <a:pt x="848" y="2230"/>
                </a:lnTo>
                <a:lnTo>
                  <a:pt x="848" y="2230"/>
                </a:lnTo>
                <a:lnTo>
                  <a:pt x="853" y="2237"/>
                </a:lnTo>
                <a:lnTo>
                  <a:pt x="857" y="2244"/>
                </a:lnTo>
                <a:lnTo>
                  <a:pt x="862" y="2249"/>
                </a:lnTo>
                <a:lnTo>
                  <a:pt x="865" y="2250"/>
                </a:lnTo>
                <a:lnTo>
                  <a:pt x="869" y="2252"/>
                </a:lnTo>
                <a:lnTo>
                  <a:pt x="869" y="2252"/>
                </a:lnTo>
                <a:lnTo>
                  <a:pt x="886" y="2252"/>
                </a:lnTo>
                <a:lnTo>
                  <a:pt x="912" y="2250"/>
                </a:lnTo>
                <a:lnTo>
                  <a:pt x="925" y="2248"/>
                </a:lnTo>
                <a:lnTo>
                  <a:pt x="937" y="2245"/>
                </a:lnTo>
                <a:lnTo>
                  <a:pt x="947" y="2241"/>
                </a:lnTo>
                <a:lnTo>
                  <a:pt x="951" y="2238"/>
                </a:lnTo>
                <a:lnTo>
                  <a:pt x="953" y="2236"/>
                </a:lnTo>
                <a:lnTo>
                  <a:pt x="953" y="2236"/>
                </a:lnTo>
                <a:lnTo>
                  <a:pt x="955" y="2232"/>
                </a:lnTo>
                <a:lnTo>
                  <a:pt x="956" y="2226"/>
                </a:lnTo>
                <a:lnTo>
                  <a:pt x="959" y="2212"/>
                </a:lnTo>
                <a:lnTo>
                  <a:pt x="959" y="2194"/>
                </a:lnTo>
                <a:lnTo>
                  <a:pt x="959" y="2175"/>
                </a:lnTo>
                <a:lnTo>
                  <a:pt x="957" y="2143"/>
                </a:lnTo>
                <a:lnTo>
                  <a:pt x="956" y="2129"/>
                </a:lnTo>
                <a:lnTo>
                  <a:pt x="956" y="2129"/>
                </a:lnTo>
                <a:lnTo>
                  <a:pt x="959" y="2127"/>
                </a:lnTo>
                <a:lnTo>
                  <a:pt x="963" y="2125"/>
                </a:lnTo>
                <a:lnTo>
                  <a:pt x="965" y="2122"/>
                </a:lnTo>
                <a:lnTo>
                  <a:pt x="968" y="2118"/>
                </a:lnTo>
                <a:lnTo>
                  <a:pt x="969" y="2113"/>
                </a:lnTo>
                <a:lnTo>
                  <a:pt x="969" y="2107"/>
                </a:lnTo>
                <a:lnTo>
                  <a:pt x="969" y="2107"/>
                </a:lnTo>
                <a:lnTo>
                  <a:pt x="967" y="2061"/>
                </a:lnTo>
                <a:lnTo>
                  <a:pt x="967" y="2061"/>
                </a:lnTo>
                <a:lnTo>
                  <a:pt x="969" y="2047"/>
                </a:lnTo>
                <a:lnTo>
                  <a:pt x="971" y="2034"/>
                </a:lnTo>
                <a:lnTo>
                  <a:pt x="972" y="2018"/>
                </a:lnTo>
                <a:lnTo>
                  <a:pt x="972" y="2018"/>
                </a:lnTo>
                <a:lnTo>
                  <a:pt x="971" y="1969"/>
                </a:lnTo>
                <a:lnTo>
                  <a:pt x="967" y="1880"/>
                </a:lnTo>
                <a:lnTo>
                  <a:pt x="961" y="1790"/>
                </a:lnTo>
                <a:lnTo>
                  <a:pt x="959" y="1758"/>
                </a:lnTo>
                <a:lnTo>
                  <a:pt x="956" y="1738"/>
                </a:lnTo>
                <a:lnTo>
                  <a:pt x="956" y="1738"/>
                </a:lnTo>
                <a:lnTo>
                  <a:pt x="953" y="1724"/>
                </a:lnTo>
                <a:lnTo>
                  <a:pt x="951" y="1706"/>
                </a:lnTo>
                <a:lnTo>
                  <a:pt x="947" y="1663"/>
                </a:lnTo>
                <a:lnTo>
                  <a:pt x="943" y="1608"/>
                </a:lnTo>
                <a:lnTo>
                  <a:pt x="943" y="1608"/>
                </a:lnTo>
                <a:lnTo>
                  <a:pt x="935" y="1519"/>
                </a:lnTo>
                <a:lnTo>
                  <a:pt x="935" y="1519"/>
                </a:lnTo>
                <a:lnTo>
                  <a:pt x="932" y="1507"/>
                </a:lnTo>
                <a:lnTo>
                  <a:pt x="927" y="1489"/>
                </a:lnTo>
                <a:lnTo>
                  <a:pt x="910" y="1443"/>
                </a:lnTo>
                <a:lnTo>
                  <a:pt x="888" y="1380"/>
                </a:lnTo>
                <a:lnTo>
                  <a:pt x="888" y="1380"/>
                </a:lnTo>
                <a:lnTo>
                  <a:pt x="902" y="1368"/>
                </a:lnTo>
                <a:lnTo>
                  <a:pt x="927" y="1349"/>
                </a:lnTo>
                <a:lnTo>
                  <a:pt x="927" y="1349"/>
                </a:lnTo>
                <a:lnTo>
                  <a:pt x="931" y="1345"/>
                </a:lnTo>
                <a:lnTo>
                  <a:pt x="933" y="1339"/>
                </a:lnTo>
                <a:lnTo>
                  <a:pt x="933" y="1331"/>
                </a:lnTo>
                <a:lnTo>
                  <a:pt x="933" y="1323"/>
                </a:lnTo>
                <a:lnTo>
                  <a:pt x="932" y="1309"/>
                </a:lnTo>
                <a:lnTo>
                  <a:pt x="932" y="1304"/>
                </a:lnTo>
                <a:lnTo>
                  <a:pt x="932" y="1304"/>
                </a:lnTo>
                <a:lnTo>
                  <a:pt x="944" y="1296"/>
                </a:lnTo>
                <a:lnTo>
                  <a:pt x="973" y="1277"/>
                </a:lnTo>
                <a:lnTo>
                  <a:pt x="1003" y="1257"/>
                </a:lnTo>
                <a:lnTo>
                  <a:pt x="1013" y="1248"/>
                </a:lnTo>
                <a:lnTo>
                  <a:pt x="1016" y="1244"/>
                </a:lnTo>
                <a:lnTo>
                  <a:pt x="1019" y="1241"/>
                </a:lnTo>
                <a:lnTo>
                  <a:pt x="1019" y="1241"/>
                </a:lnTo>
                <a:lnTo>
                  <a:pt x="1021" y="1228"/>
                </a:lnTo>
                <a:lnTo>
                  <a:pt x="1025" y="1212"/>
                </a:lnTo>
                <a:lnTo>
                  <a:pt x="1027" y="1197"/>
                </a:lnTo>
                <a:lnTo>
                  <a:pt x="1027" y="1190"/>
                </a:lnTo>
                <a:lnTo>
                  <a:pt x="1027" y="1186"/>
                </a:lnTo>
                <a:lnTo>
                  <a:pt x="1027" y="1186"/>
                </a:lnTo>
                <a:lnTo>
                  <a:pt x="1025" y="1177"/>
                </a:lnTo>
                <a:lnTo>
                  <a:pt x="1024" y="1165"/>
                </a:lnTo>
                <a:lnTo>
                  <a:pt x="1027" y="1141"/>
                </a:lnTo>
                <a:lnTo>
                  <a:pt x="1027" y="1141"/>
                </a:lnTo>
                <a:lnTo>
                  <a:pt x="1025" y="1122"/>
                </a:lnTo>
                <a:lnTo>
                  <a:pt x="1023" y="1094"/>
                </a:lnTo>
                <a:lnTo>
                  <a:pt x="1019" y="1066"/>
                </a:lnTo>
                <a:lnTo>
                  <a:pt x="1017" y="1056"/>
                </a:lnTo>
                <a:lnTo>
                  <a:pt x="1016" y="1052"/>
                </a:lnTo>
                <a:lnTo>
                  <a:pt x="1016" y="1052"/>
                </a:lnTo>
                <a:lnTo>
                  <a:pt x="1013" y="1045"/>
                </a:lnTo>
                <a:lnTo>
                  <a:pt x="1011" y="1038"/>
                </a:lnTo>
                <a:lnTo>
                  <a:pt x="1008" y="1034"/>
                </a:lnTo>
                <a:lnTo>
                  <a:pt x="1005" y="1030"/>
                </a:lnTo>
                <a:lnTo>
                  <a:pt x="1000" y="1027"/>
                </a:lnTo>
                <a:lnTo>
                  <a:pt x="993" y="1026"/>
                </a:lnTo>
                <a:lnTo>
                  <a:pt x="993" y="1026"/>
                </a:lnTo>
                <a:lnTo>
                  <a:pt x="985" y="1026"/>
                </a:lnTo>
                <a:lnTo>
                  <a:pt x="975" y="1029"/>
                </a:lnTo>
                <a:lnTo>
                  <a:pt x="964" y="1033"/>
                </a:lnTo>
                <a:lnTo>
                  <a:pt x="953" y="1038"/>
                </a:lnTo>
                <a:lnTo>
                  <a:pt x="936" y="1046"/>
                </a:lnTo>
                <a:lnTo>
                  <a:pt x="929" y="1052"/>
                </a:lnTo>
                <a:lnTo>
                  <a:pt x="890" y="1040"/>
                </a:lnTo>
                <a:lnTo>
                  <a:pt x="890" y="1040"/>
                </a:lnTo>
                <a:lnTo>
                  <a:pt x="890" y="1027"/>
                </a:lnTo>
                <a:lnTo>
                  <a:pt x="892" y="999"/>
                </a:lnTo>
                <a:lnTo>
                  <a:pt x="893" y="985"/>
                </a:lnTo>
                <a:lnTo>
                  <a:pt x="896" y="971"/>
                </a:lnTo>
                <a:lnTo>
                  <a:pt x="898" y="962"/>
                </a:lnTo>
                <a:lnTo>
                  <a:pt x="900" y="959"/>
                </a:lnTo>
                <a:lnTo>
                  <a:pt x="901" y="958"/>
                </a:lnTo>
                <a:lnTo>
                  <a:pt x="901" y="958"/>
                </a:lnTo>
                <a:lnTo>
                  <a:pt x="920" y="958"/>
                </a:lnTo>
                <a:lnTo>
                  <a:pt x="951" y="957"/>
                </a:lnTo>
                <a:lnTo>
                  <a:pt x="967" y="954"/>
                </a:lnTo>
                <a:lnTo>
                  <a:pt x="981" y="950"/>
                </a:lnTo>
                <a:lnTo>
                  <a:pt x="988" y="947"/>
                </a:lnTo>
                <a:lnTo>
                  <a:pt x="993" y="945"/>
                </a:lnTo>
                <a:lnTo>
                  <a:pt x="999" y="941"/>
                </a:lnTo>
                <a:lnTo>
                  <a:pt x="1001" y="937"/>
                </a:lnTo>
                <a:lnTo>
                  <a:pt x="1001" y="937"/>
                </a:lnTo>
                <a:lnTo>
                  <a:pt x="1008" y="927"/>
                </a:lnTo>
                <a:lnTo>
                  <a:pt x="1015" y="919"/>
                </a:lnTo>
                <a:lnTo>
                  <a:pt x="1028" y="903"/>
                </a:lnTo>
                <a:lnTo>
                  <a:pt x="1040" y="890"/>
                </a:lnTo>
                <a:lnTo>
                  <a:pt x="1044" y="885"/>
                </a:lnTo>
                <a:lnTo>
                  <a:pt x="1045" y="879"/>
                </a:lnTo>
                <a:lnTo>
                  <a:pt x="1045" y="879"/>
                </a:lnTo>
                <a:lnTo>
                  <a:pt x="1048" y="862"/>
                </a:lnTo>
                <a:lnTo>
                  <a:pt x="1052" y="833"/>
                </a:lnTo>
                <a:lnTo>
                  <a:pt x="1053" y="817"/>
                </a:lnTo>
                <a:lnTo>
                  <a:pt x="1053" y="802"/>
                </a:lnTo>
                <a:lnTo>
                  <a:pt x="1052" y="790"/>
                </a:lnTo>
                <a:lnTo>
                  <a:pt x="1051" y="782"/>
                </a:lnTo>
                <a:lnTo>
                  <a:pt x="1051" y="782"/>
                </a:lnTo>
                <a:lnTo>
                  <a:pt x="1037" y="761"/>
                </a:lnTo>
                <a:lnTo>
                  <a:pt x="1029" y="750"/>
                </a:lnTo>
                <a:lnTo>
                  <a:pt x="1029" y="750"/>
                </a:lnTo>
                <a:lnTo>
                  <a:pt x="1122" y="695"/>
                </a:lnTo>
                <a:lnTo>
                  <a:pt x="1188" y="656"/>
                </a:lnTo>
                <a:lnTo>
                  <a:pt x="1212" y="642"/>
                </a:lnTo>
                <a:lnTo>
                  <a:pt x="1224" y="632"/>
                </a:lnTo>
                <a:lnTo>
                  <a:pt x="1224" y="632"/>
                </a:lnTo>
                <a:lnTo>
                  <a:pt x="1234" y="626"/>
                </a:lnTo>
                <a:lnTo>
                  <a:pt x="1244" y="620"/>
                </a:lnTo>
                <a:lnTo>
                  <a:pt x="1254" y="616"/>
                </a:lnTo>
                <a:lnTo>
                  <a:pt x="1254" y="616"/>
                </a:lnTo>
                <a:lnTo>
                  <a:pt x="1267" y="628"/>
                </a:lnTo>
                <a:lnTo>
                  <a:pt x="1278" y="635"/>
                </a:lnTo>
                <a:lnTo>
                  <a:pt x="1282" y="636"/>
                </a:lnTo>
                <a:lnTo>
                  <a:pt x="1283" y="636"/>
                </a:lnTo>
                <a:lnTo>
                  <a:pt x="1283" y="635"/>
                </a:lnTo>
                <a:lnTo>
                  <a:pt x="1283" y="635"/>
                </a:lnTo>
                <a:lnTo>
                  <a:pt x="1284" y="632"/>
                </a:lnTo>
                <a:lnTo>
                  <a:pt x="1283" y="628"/>
                </a:lnTo>
                <a:lnTo>
                  <a:pt x="1282" y="620"/>
                </a:lnTo>
                <a:lnTo>
                  <a:pt x="1275" y="606"/>
                </a:lnTo>
                <a:lnTo>
                  <a:pt x="1275" y="606"/>
                </a:lnTo>
                <a:lnTo>
                  <a:pt x="1275" y="596"/>
                </a:lnTo>
                <a:lnTo>
                  <a:pt x="1276" y="575"/>
                </a:lnTo>
                <a:lnTo>
                  <a:pt x="1282" y="510"/>
                </a:lnTo>
                <a:lnTo>
                  <a:pt x="1291" y="396"/>
                </a:lnTo>
                <a:lnTo>
                  <a:pt x="1291" y="396"/>
                </a:lnTo>
                <a:lnTo>
                  <a:pt x="1294" y="384"/>
                </a:lnTo>
                <a:lnTo>
                  <a:pt x="1298" y="367"/>
                </a:lnTo>
                <a:lnTo>
                  <a:pt x="1310" y="329"/>
                </a:lnTo>
                <a:lnTo>
                  <a:pt x="1327" y="283"/>
                </a:lnTo>
                <a:lnTo>
                  <a:pt x="1327" y="283"/>
                </a:lnTo>
                <a:lnTo>
                  <a:pt x="1339" y="288"/>
                </a:lnTo>
                <a:lnTo>
                  <a:pt x="1347" y="289"/>
                </a:lnTo>
                <a:lnTo>
                  <a:pt x="1350" y="289"/>
                </a:lnTo>
                <a:lnTo>
                  <a:pt x="1351" y="288"/>
                </a:lnTo>
                <a:lnTo>
                  <a:pt x="1351" y="288"/>
                </a:lnTo>
                <a:lnTo>
                  <a:pt x="1350" y="284"/>
                </a:lnTo>
                <a:lnTo>
                  <a:pt x="1346" y="279"/>
                </a:lnTo>
                <a:lnTo>
                  <a:pt x="1334" y="267"/>
                </a:lnTo>
                <a:lnTo>
                  <a:pt x="1317" y="249"/>
                </a:lnTo>
                <a:lnTo>
                  <a:pt x="1224" y="209"/>
                </a:lnTo>
                <a:lnTo>
                  <a:pt x="1224" y="209"/>
                </a:lnTo>
                <a:lnTo>
                  <a:pt x="1158" y="165"/>
                </a:lnTo>
                <a:lnTo>
                  <a:pt x="1105" y="129"/>
                </a:lnTo>
                <a:lnTo>
                  <a:pt x="1083" y="113"/>
                </a:lnTo>
                <a:lnTo>
                  <a:pt x="1067" y="101"/>
                </a:lnTo>
                <a:lnTo>
                  <a:pt x="1067" y="101"/>
                </a:lnTo>
                <a:lnTo>
                  <a:pt x="1040" y="78"/>
                </a:lnTo>
                <a:lnTo>
                  <a:pt x="1009" y="56"/>
                </a:lnTo>
                <a:lnTo>
                  <a:pt x="983" y="37"/>
                </a:lnTo>
                <a:lnTo>
                  <a:pt x="964" y="25"/>
                </a:lnTo>
                <a:lnTo>
                  <a:pt x="964" y="25"/>
                </a:lnTo>
                <a:lnTo>
                  <a:pt x="956" y="20"/>
                </a:lnTo>
                <a:lnTo>
                  <a:pt x="947" y="16"/>
                </a:lnTo>
                <a:lnTo>
                  <a:pt x="935" y="12"/>
                </a:lnTo>
                <a:lnTo>
                  <a:pt x="921" y="8"/>
                </a:lnTo>
                <a:lnTo>
                  <a:pt x="906" y="4"/>
                </a:lnTo>
                <a:lnTo>
                  <a:pt x="892" y="1"/>
                </a:lnTo>
                <a:lnTo>
                  <a:pt x="876" y="0"/>
                </a:lnTo>
                <a:lnTo>
                  <a:pt x="861" y="0"/>
                </a:lnTo>
                <a:lnTo>
                  <a:pt x="861" y="0"/>
                </a:lnTo>
                <a:lnTo>
                  <a:pt x="846" y="1"/>
                </a:lnTo>
                <a:lnTo>
                  <a:pt x="830" y="4"/>
                </a:lnTo>
                <a:lnTo>
                  <a:pt x="801" y="10"/>
                </a:lnTo>
                <a:lnTo>
                  <a:pt x="774" y="17"/>
                </a:lnTo>
                <a:lnTo>
                  <a:pt x="764" y="18"/>
                </a:lnTo>
                <a:lnTo>
                  <a:pt x="756" y="18"/>
                </a:lnTo>
                <a:lnTo>
                  <a:pt x="756" y="18"/>
                </a:lnTo>
                <a:lnTo>
                  <a:pt x="736" y="18"/>
                </a:lnTo>
                <a:lnTo>
                  <a:pt x="705" y="20"/>
                </a:lnTo>
                <a:lnTo>
                  <a:pt x="666" y="21"/>
                </a:lnTo>
                <a:lnTo>
                  <a:pt x="622" y="18"/>
                </a:lnTo>
                <a:lnTo>
                  <a:pt x="622" y="18"/>
                </a:lnTo>
                <a:lnTo>
                  <a:pt x="583" y="16"/>
                </a:lnTo>
                <a:lnTo>
                  <a:pt x="557" y="12"/>
                </a:lnTo>
                <a:lnTo>
                  <a:pt x="546" y="10"/>
                </a:lnTo>
                <a:lnTo>
                  <a:pt x="537" y="10"/>
                </a:lnTo>
                <a:lnTo>
                  <a:pt x="530" y="12"/>
                </a:lnTo>
                <a:lnTo>
                  <a:pt x="522" y="13"/>
                </a:lnTo>
                <a:lnTo>
                  <a:pt x="522" y="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8234234" y="2751492"/>
            <a:ext cx="896938" cy="1670050"/>
          </a:xfrm>
          <a:custGeom>
            <a:avLst/>
            <a:gdLst>
              <a:gd name="T0" fmla="*/ 106 w 565"/>
              <a:gd name="T1" fmla="*/ 726 h 1052"/>
              <a:gd name="T2" fmla="*/ 98 w 565"/>
              <a:gd name="T3" fmla="*/ 744 h 1052"/>
              <a:gd name="T4" fmla="*/ 113 w 565"/>
              <a:gd name="T5" fmla="*/ 820 h 1052"/>
              <a:gd name="T6" fmla="*/ 132 w 565"/>
              <a:gd name="T7" fmla="*/ 841 h 1052"/>
              <a:gd name="T8" fmla="*/ 156 w 565"/>
              <a:gd name="T9" fmla="*/ 950 h 1052"/>
              <a:gd name="T10" fmla="*/ 102 w 565"/>
              <a:gd name="T11" fmla="*/ 1021 h 1052"/>
              <a:gd name="T12" fmla="*/ 108 w 565"/>
              <a:gd name="T13" fmla="*/ 1039 h 1052"/>
              <a:gd name="T14" fmla="*/ 136 w 565"/>
              <a:gd name="T15" fmla="*/ 1042 h 1052"/>
              <a:gd name="T16" fmla="*/ 173 w 565"/>
              <a:gd name="T17" fmla="*/ 1015 h 1052"/>
              <a:gd name="T18" fmla="*/ 201 w 565"/>
              <a:gd name="T19" fmla="*/ 994 h 1052"/>
              <a:gd name="T20" fmla="*/ 218 w 565"/>
              <a:gd name="T21" fmla="*/ 944 h 1052"/>
              <a:gd name="T22" fmla="*/ 193 w 565"/>
              <a:gd name="T23" fmla="*/ 909 h 1052"/>
              <a:gd name="T24" fmla="*/ 189 w 565"/>
              <a:gd name="T25" fmla="*/ 847 h 1052"/>
              <a:gd name="T26" fmla="*/ 216 w 565"/>
              <a:gd name="T27" fmla="*/ 812 h 1052"/>
              <a:gd name="T28" fmla="*/ 235 w 565"/>
              <a:gd name="T29" fmla="*/ 686 h 1052"/>
              <a:gd name="T30" fmla="*/ 240 w 565"/>
              <a:gd name="T31" fmla="*/ 783 h 1052"/>
              <a:gd name="T32" fmla="*/ 251 w 565"/>
              <a:gd name="T33" fmla="*/ 849 h 1052"/>
              <a:gd name="T34" fmla="*/ 261 w 565"/>
              <a:gd name="T35" fmla="*/ 859 h 1052"/>
              <a:gd name="T36" fmla="*/ 254 w 565"/>
              <a:gd name="T37" fmla="*/ 964 h 1052"/>
              <a:gd name="T38" fmla="*/ 234 w 565"/>
              <a:gd name="T39" fmla="*/ 980 h 1052"/>
              <a:gd name="T40" fmla="*/ 216 w 565"/>
              <a:gd name="T41" fmla="*/ 1029 h 1052"/>
              <a:gd name="T42" fmla="*/ 204 w 565"/>
              <a:gd name="T43" fmla="*/ 1040 h 1052"/>
              <a:gd name="T44" fmla="*/ 221 w 565"/>
              <a:gd name="T45" fmla="*/ 1051 h 1052"/>
              <a:gd name="T46" fmla="*/ 259 w 565"/>
              <a:gd name="T47" fmla="*/ 1049 h 1052"/>
              <a:gd name="T48" fmla="*/ 301 w 565"/>
              <a:gd name="T49" fmla="*/ 1039 h 1052"/>
              <a:gd name="T50" fmla="*/ 307 w 565"/>
              <a:gd name="T51" fmla="*/ 993 h 1052"/>
              <a:gd name="T52" fmla="*/ 295 w 565"/>
              <a:gd name="T53" fmla="*/ 958 h 1052"/>
              <a:gd name="T54" fmla="*/ 339 w 565"/>
              <a:gd name="T55" fmla="*/ 848 h 1052"/>
              <a:gd name="T56" fmla="*/ 385 w 565"/>
              <a:gd name="T57" fmla="*/ 669 h 1052"/>
              <a:gd name="T58" fmla="*/ 422 w 565"/>
              <a:gd name="T59" fmla="*/ 535 h 1052"/>
              <a:gd name="T60" fmla="*/ 457 w 565"/>
              <a:gd name="T61" fmla="*/ 521 h 1052"/>
              <a:gd name="T62" fmla="*/ 442 w 565"/>
              <a:gd name="T63" fmla="*/ 418 h 1052"/>
              <a:gd name="T64" fmla="*/ 423 w 565"/>
              <a:gd name="T65" fmla="*/ 394 h 1052"/>
              <a:gd name="T66" fmla="*/ 417 w 565"/>
              <a:gd name="T67" fmla="*/ 387 h 1052"/>
              <a:gd name="T68" fmla="*/ 432 w 565"/>
              <a:gd name="T69" fmla="*/ 298 h 1052"/>
              <a:gd name="T70" fmla="*/ 475 w 565"/>
              <a:gd name="T71" fmla="*/ 285 h 1052"/>
              <a:gd name="T72" fmla="*/ 504 w 565"/>
              <a:gd name="T73" fmla="*/ 214 h 1052"/>
              <a:gd name="T74" fmla="*/ 558 w 565"/>
              <a:gd name="T75" fmla="*/ 147 h 1052"/>
              <a:gd name="T76" fmla="*/ 423 w 565"/>
              <a:gd name="T77" fmla="*/ 42 h 1052"/>
              <a:gd name="T78" fmla="*/ 90 w 565"/>
              <a:gd name="T79" fmla="*/ 42 h 1052"/>
              <a:gd name="T80" fmla="*/ 42 w 565"/>
              <a:gd name="T81" fmla="*/ 97 h 1052"/>
              <a:gd name="T82" fmla="*/ 11 w 565"/>
              <a:gd name="T83" fmla="*/ 157 h 1052"/>
              <a:gd name="T84" fmla="*/ 25 w 565"/>
              <a:gd name="T85" fmla="*/ 239 h 1052"/>
              <a:gd name="T86" fmla="*/ 84 w 565"/>
              <a:gd name="T87" fmla="*/ 256 h 1052"/>
              <a:gd name="T88" fmla="*/ 94 w 565"/>
              <a:gd name="T89" fmla="*/ 289 h 1052"/>
              <a:gd name="T90" fmla="*/ 84 w 565"/>
              <a:gd name="T91" fmla="*/ 384 h 1052"/>
              <a:gd name="T92" fmla="*/ 73 w 565"/>
              <a:gd name="T93" fmla="*/ 485 h 1052"/>
              <a:gd name="T94" fmla="*/ 56 w 565"/>
              <a:gd name="T95" fmla="*/ 584 h 1052"/>
              <a:gd name="T96" fmla="*/ 63 w 565"/>
              <a:gd name="T97" fmla="*/ 622 h 1052"/>
              <a:gd name="T98" fmla="*/ 63 w 565"/>
              <a:gd name="T99" fmla="*/ 630 h 1052"/>
              <a:gd name="T100" fmla="*/ 74 w 565"/>
              <a:gd name="T101" fmla="*/ 641 h 1052"/>
              <a:gd name="T102" fmla="*/ 89 w 565"/>
              <a:gd name="T103" fmla="*/ 640 h 1052"/>
              <a:gd name="T104" fmla="*/ 99 w 565"/>
              <a:gd name="T105" fmla="*/ 639 h 1052"/>
              <a:gd name="T106" fmla="*/ 98 w 565"/>
              <a:gd name="T107" fmla="*/ 622 h 1052"/>
              <a:gd name="T108" fmla="*/ 100 w 565"/>
              <a:gd name="T109" fmla="*/ 611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5" h="1052">
                <a:moveTo>
                  <a:pt x="118" y="562"/>
                </a:moveTo>
                <a:lnTo>
                  <a:pt x="108" y="683"/>
                </a:lnTo>
                <a:lnTo>
                  <a:pt x="108" y="725"/>
                </a:lnTo>
                <a:lnTo>
                  <a:pt x="108" y="725"/>
                </a:lnTo>
                <a:lnTo>
                  <a:pt x="106" y="726"/>
                </a:lnTo>
                <a:lnTo>
                  <a:pt x="103" y="727"/>
                </a:lnTo>
                <a:lnTo>
                  <a:pt x="101" y="730"/>
                </a:lnTo>
                <a:lnTo>
                  <a:pt x="99" y="733"/>
                </a:lnTo>
                <a:lnTo>
                  <a:pt x="98" y="737"/>
                </a:lnTo>
                <a:lnTo>
                  <a:pt x="98" y="744"/>
                </a:lnTo>
                <a:lnTo>
                  <a:pt x="100" y="752"/>
                </a:lnTo>
                <a:lnTo>
                  <a:pt x="100" y="752"/>
                </a:lnTo>
                <a:lnTo>
                  <a:pt x="111" y="785"/>
                </a:lnTo>
                <a:lnTo>
                  <a:pt x="116" y="802"/>
                </a:lnTo>
                <a:lnTo>
                  <a:pt x="113" y="820"/>
                </a:lnTo>
                <a:lnTo>
                  <a:pt x="113" y="820"/>
                </a:lnTo>
                <a:lnTo>
                  <a:pt x="127" y="822"/>
                </a:lnTo>
                <a:lnTo>
                  <a:pt x="127" y="822"/>
                </a:lnTo>
                <a:lnTo>
                  <a:pt x="129" y="828"/>
                </a:lnTo>
                <a:lnTo>
                  <a:pt x="132" y="841"/>
                </a:lnTo>
                <a:lnTo>
                  <a:pt x="141" y="880"/>
                </a:lnTo>
                <a:lnTo>
                  <a:pt x="151" y="922"/>
                </a:lnTo>
                <a:lnTo>
                  <a:pt x="156" y="944"/>
                </a:lnTo>
                <a:lnTo>
                  <a:pt x="156" y="944"/>
                </a:lnTo>
                <a:lnTo>
                  <a:pt x="156" y="950"/>
                </a:lnTo>
                <a:lnTo>
                  <a:pt x="154" y="953"/>
                </a:lnTo>
                <a:lnTo>
                  <a:pt x="150" y="957"/>
                </a:lnTo>
                <a:lnTo>
                  <a:pt x="150" y="957"/>
                </a:lnTo>
                <a:lnTo>
                  <a:pt x="127" y="988"/>
                </a:lnTo>
                <a:lnTo>
                  <a:pt x="102" y="1021"/>
                </a:lnTo>
                <a:lnTo>
                  <a:pt x="102" y="1021"/>
                </a:lnTo>
                <a:lnTo>
                  <a:pt x="101" y="1026"/>
                </a:lnTo>
                <a:lnTo>
                  <a:pt x="101" y="1029"/>
                </a:lnTo>
                <a:lnTo>
                  <a:pt x="103" y="1034"/>
                </a:lnTo>
                <a:lnTo>
                  <a:pt x="108" y="1039"/>
                </a:lnTo>
                <a:lnTo>
                  <a:pt x="108" y="1039"/>
                </a:lnTo>
                <a:lnTo>
                  <a:pt x="112" y="1041"/>
                </a:lnTo>
                <a:lnTo>
                  <a:pt x="119" y="1042"/>
                </a:lnTo>
                <a:lnTo>
                  <a:pt x="128" y="1042"/>
                </a:lnTo>
                <a:lnTo>
                  <a:pt x="136" y="1042"/>
                </a:lnTo>
                <a:lnTo>
                  <a:pt x="153" y="1040"/>
                </a:lnTo>
                <a:lnTo>
                  <a:pt x="158" y="1038"/>
                </a:lnTo>
                <a:lnTo>
                  <a:pt x="160" y="1037"/>
                </a:lnTo>
                <a:lnTo>
                  <a:pt x="160" y="1037"/>
                </a:lnTo>
                <a:lnTo>
                  <a:pt x="173" y="1015"/>
                </a:lnTo>
                <a:lnTo>
                  <a:pt x="182" y="1000"/>
                </a:lnTo>
                <a:lnTo>
                  <a:pt x="182" y="1000"/>
                </a:lnTo>
                <a:lnTo>
                  <a:pt x="188" y="999"/>
                </a:lnTo>
                <a:lnTo>
                  <a:pt x="194" y="996"/>
                </a:lnTo>
                <a:lnTo>
                  <a:pt x="201" y="994"/>
                </a:lnTo>
                <a:lnTo>
                  <a:pt x="201" y="994"/>
                </a:lnTo>
                <a:lnTo>
                  <a:pt x="206" y="990"/>
                </a:lnTo>
                <a:lnTo>
                  <a:pt x="213" y="983"/>
                </a:lnTo>
                <a:lnTo>
                  <a:pt x="218" y="975"/>
                </a:lnTo>
                <a:lnTo>
                  <a:pt x="218" y="944"/>
                </a:lnTo>
                <a:lnTo>
                  <a:pt x="203" y="925"/>
                </a:lnTo>
                <a:lnTo>
                  <a:pt x="203" y="925"/>
                </a:lnTo>
                <a:lnTo>
                  <a:pt x="197" y="918"/>
                </a:lnTo>
                <a:lnTo>
                  <a:pt x="194" y="914"/>
                </a:lnTo>
                <a:lnTo>
                  <a:pt x="193" y="909"/>
                </a:lnTo>
                <a:lnTo>
                  <a:pt x="193" y="909"/>
                </a:lnTo>
                <a:lnTo>
                  <a:pt x="190" y="878"/>
                </a:lnTo>
                <a:lnTo>
                  <a:pt x="189" y="857"/>
                </a:lnTo>
                <a:lnTo>
                  <a:pt x="189" y="850"/>
                </a:lnTo>
                <a:lnTo>
                  <a:pt x="189" y="847"/>
                </a:lnTo>
                <a:lnTo>
                  <a:pt x="189" y="847"/>
                </a:lnTo>
                <a:lnTo>
                  <a:pt x="202" y="831"/>
                </a:lnTo>
                <a:lnTo>
                  <a:pt x="211" y="821"/>
                </a:lnTo>
                <a:lnTo>
                  <a:pt x="216" y="812"/>
                </a:lnTo>
                <a:lnTo>
                  <a:pt x="216" y="812"/>
                </a:lnTo>
                <a:lnTo>
                  <a:pt x="217" y="807"/>
                </a:lnTo>
                <a:lnTo>
                  <a:pt x="218" y="798"/>
                </a:lnTo>
                <a:lnTo>
                  <a:pt x="218" y="774"/>
                </a:lnTo>
                <a:lnTo>
                  <a:pt x="216" y="744"/>
                </a:lnTo>
                <a:lnTo>
                  <a:pt x="235" y="686"/>
                </a:lnTo>
                <a:lnTo>
                  <a:pt x="235" y="686"/>
                </a:lnTo>
                <a:lnTo>
                  <a:pt x="236" y="732"/>
                </a:lnTo>
                <a:lnTo>
                  <a:pt x="237" y="765"/>
                </a:lnTo>
                <a:lnTo>
                  <a:pt x="238" y="776"/>
                </a:lnTo>
                <a:lnTo>
                  <a:pt x="240" y="783"/>
                </a:lnTo>
                <a:lnTo>
                  <a:pt x="240" y="783"/>
                </a:lnTo>
                <a:lnTo>
                  <a:pt x="243" y="795"/>
                </a:lnTo>
                <a:lnTo>
                  <a:pt x="246" y="817"/>
                </a:lnTo>
                <a:lnTo>
                  <a:pt x="251" y="849"/>
                </a:lnTo>
                <a:lnTo>
                  <a:pt x="251" y="849"/>
                </a:lnTo>
                <a:lnTo>
                  <a:pt x="251" y="851"/>
                </a:lnTo>
                <a:lnTo>
                  <a:pt x="252" y="852"/>
                </a:lnTo>
                <a:lnTo>
                  <a:pt x="255" y="856"/>
                </a:lnTo>
                <a:lnTo>
                  <a:pt x="261" y="859"/>
                </a:lnTo>
                <a:lnTo>
                  <a:pt x="261" y="859"/>
                </a:lnTo>
                <a:lnTo>
                  <a:pt x="261" y="905"/>
                </a:lnTo>
                <a:lnTo>
                  <a:pt x="260" y="937"/>
                </a:lnTo>
                <a:lnTo>
                  <a:pt x="259" y="954"/>
                </a:lnTo>
                <a:lnTo>
                  <a:pt x="259" y="954"/>
                </a:lnTo>
                <a:lnTo>
                  <a:pt x="254" y="964"/>
                </a:lnTo>
                <a:lnTo>
                  <a:pt x="251" y="971"/>
                </a:lnTo>
                <a:lnTo>
                  <a:pt x="251" y="971"/>
                </a:lnTo>
                <a:lnTo>
                  <a:pt x="242" y="975"/>
                </a:lnTo>
                <a:lnTo>
                  <a:pt x="236" y="979"/>
                </a:lnTo>
                <a:lnTo>
                  <a:pt x="234" y="980"/>
                </a:lnTo>
                <a:lnTo>
                  <a:pt x="235" y="981"/>
                </a:lnTo>
                <a:lnTo>
                  <a:pt x="235" y="981"/>
                </a:lnTo>
                <a:lnTo>
                  <a:pt x="240" y="984"/>
                </a:lnTo>
                <a:lnTo>
                  <a:pt x="243" y="986"/>
                </a:lnTo>
                <a:lnTo>
                  <a:pt x="216" y="1029"/>
                </a:lnTo>
                <a:lnTo>
                  <a:pt x="216" y="1029"/>
                </a:lnTo>
                <a:lnTo>
                  <a:pt x="213" y="1030"/>
                </a:lnTo>
                <a:lnTo>
                  <a:pt x="207" y="1034"/>
                </a:lnTo>
                <a:lnTo>
                  <a:pt x="205" y="1037"/>
                </a:lnTo>
                <a:lnTo>
                  <a:pt x="204" y="1040"/>
                </a:lnTo>
                <a:lnTo>
                  <a:pt x="205" y="1043"/>
                </a:lnTo>
                <a:lnTo>
                  <a:pt x="208" y="1047"/>
                </a:lnTo>
                <a:lnTo>
                  <a:pt x="208" y="1047"/>
                </a:lnTo>
                <a:lnTo>
                  <a:pt x="214" y="1050"/>
                </a:lnTo>
                <a:lnTo>
                  <a:pt x="221" y="1051"/>
                </a:lnTo>
                <a:lnTo>
                  <a:pt x="228" y="1052"/>
                </a:lnTo>
                <a:lnTo>
                  <a:pt x="235" y="1052"/>
                </a:lnTo>
                <a:lnTo>
                  <a:pt x="250" y="1051"/>
                </a:lnTo>
                <a:lnTo>
                  <a:pt x="259" y="1049"/>
                </a:lnTo>
                <a:lnTo>
                  <a:pt x="259" y="1049"/>
                </a:lnTo>
                <a:lnTo>
                  <a:pt x="282" y="1044"/>
                </a:lnTo>
                <a:lnTo>
                  <a:pt x="294" y="1041"/>
                </a:lnTo>
                <a:lnTo>
                  <a:pt x="299" y="1040"/>
                </a:lnTo>
                <a:lnTo>
                  <a:pt x="301" y="1039"/>
                </a:lnTo>
                <a:lnTo>
                  <a:pt x="301" y="1039"/>
                </a:lnTo>
                <a:lnTo>
                  <a:pt x="302" y="1027"/>
                </a:lnTo>
                <a:lnTo>
                  <a:pt x="303" y="1010"/>
                </a:lnTo>
                <a:lnTo>
                  <a:pt x="303" y="1010"/>
                </a:lnTo>
                <a:lnTo>
                  <a:pt x="305" y="998"/>
                </a:lnTo>
                <a:lnTo>
                  <a:pt x="307" y="993"/>
                </a:lnTo>
                <a:lnTo>
                  <a:pt x="305" y="989"/>
                </a:lnTo>
                <a:lnTo>
                  <a:pt x="305" y="989"/>
                </a:lnTo>
                <a:lnTo>
                  <a:pt x="295" y="965"/>
                </a:lnTo>
                <a:lnTo>
                  <a:pt x="295" y="965"/>
                </a:lnTo>
                <a:lnTo>
                  <a:pt x="295" y="958"/>
                </a:lnTo>
                <a:lnTo>
                  <a:pt x="295" y="947"/>
                </a:lnTo>
                <a:lnTo>
                  <a:pt x="298" y="934"/>
                </a:lnTo>
                <a:lnTo>
                  <a:pt x="327" y="849"/>
                </a:lnTo>
                <a:lnTo>
                  <a:pt x="327" y="849"/>
                </a:lnTo>
                <a:lnTo>
                  <a:pt x="339" y="848"/>
                </a:lnTo>
                <a:lnTo>
                  <a:pt x="347" y="848"/>
                </a:lnTo>
                <a:lnTo>
                  <a:pt x="351" y="847"/>
                </a:lnTo>
                <a:lnTo>
                  <a:pt x="351" y="847"/>
                </a:lnTo>
                <a:lnTo>
                  <a:pt x="356" y="675"/>
                </a:lnTo>
                <a:lnTo>
                  <a:pt x="385" y="669"/>
                </a:lnTo>
                <a:lnTo>
                  <a:pt x="371" y="551"/>
                </a:lnTo>
                <a:lnTo>
                  <a:pt x="371" y="551"/>
                </a:lnTo>
                <a:lnTo>
                  <a:pt x="386" y="545"/>
                </a:lnTo>
                <a:lnTo>
                  <a:pt x="401" y="541"/>
                </a:lnTo>
                <a:lnTo>
                  <a:pt x="422" y="535"/>
                </a:lnTo>
                <a:lnTo>
                  <a:pt x="422" y="535"/>
                </a:lnTo>
                <a:lnTo>
                  <a:pt x="433" y="533"/>
                </a:lnTo>
                <a:lnTo>
                  <a:pt x="442" y="529"/>
                </a:lnTo>
                <a:lnTo>
                  <a:pt x="451" y="525"/>
                </a:lnTo>
                <a:lnTo>
                  <a:pt x="457" y="521"/>
                </a:lnTo>
                <a:lnTo>
                  <a:pt x="466" y="514"/>
                </a:lnTo>
                <a:lnTo>
                  <a:pt x="470" y="512"/>
                </a:lnTo>
                <a:lnTo>
                  <a:pt x="470" y="512"/>
                </a:lnTo>
                <a:lnTo>
                  <a:pt x="454" y="456"/>
                </a:lnTo>
                <a:lnTo>
                  <a:pt x="442" y="418"/>
                </a:lnTo>
                <a:lnTo>
                  <a:pt x="437" y="406"/>
                </a:lnTo>
                <a:lnTo>
                  <a:pt x="435" y="401"/>
                </a:lnTo>
                <a:lnTo>
                  <a:pt x="427" y="401"/>
                </a:lnTo>
                <a:lnTo>
                  <a:pt x="427" y="401"/>
                </a:lnTo>
                <a:lnTo>
                  <a:pt x="423" y="394"/>
                </a:lnTo>
                <a:lnTo>
                  <a:pt x="420" y="390"/>
                </a:lnTo>
                <a:lnTo>
                  <a:pt x="419" y="388"/>
                </a:lnTo>
                <a:lnTo>
                  <a:pt x="419" y="388"/>
                </a:lnTo>
                <a:lnTo>
                  <a:pt x="419" y="387"/>
                </a:lnTo>
                <a:lnTo>
                  <a:pt x="417" y="387"/>
                </a:lnTo>
                <a:lnTo>
                  <a:pt x="413" y="386"/>
                </a:lnTo>
                <a:lnTo>
                  <a:pt x="406" y="384"/>
                </a:lnTo>
                <a:lnTo>
                  <a:pt x="393" y="297"/>
                </a:lnTo>
                <a:lnTo>
                  <a:pt x="393" y="297"/>
                </a:lnTo>
                <a:lnTo>
                  <a:pt x="432" y="298"/>
                </a:lnTo>
                <a:lnTo>
                  <a:pt x="458" y="297"/>
                </a:lnTo>
                <a:lnTo>
                  <a:pt x="468" y="296"/>
                </a:lnTo>
                <a:lnTo>
                  <a:pt x="472" y="295"/>
                </a:lnTo>
                <a:lnTo>
                  <a:pt x="472" y="295"/>
                </a:lnTo>
                <a:lnTo>
                  <a:pt x="475" y="285"/>
                </a:lnTo>
                <a:lnTo>
                  <a:pt x="481" y="266"/>
                </a:lnTo>
                <a:lnTo>
                  <a:pt x="485" y="254"/>
                </a:lnTo>
                <a:lnTo>
                  <a:pt x="491" y="240"/>
                </a:lnTo>
                <a:lnTo>
                  <a:pt x="496" y="227"/>
                </a:lnTo>
                <a:lnTo>
                  <a:pt x="504" y="214"/>
                </a:lnTo>
                <a:lnTo>
                  <a:pt x="504" y="214"/>
                </a:lnTo>
                <a:lnTo>
                  <a:pt x="512" y="200"/>
                </a:lnTo>
                <a:lnTo>
                  <a:pt x="522" y="187"/>
                </a:lnTo>
                <a:lnTo>
                  <a:pt x="542" y="163"/>
                </a:lnTo>
                <a:lnTo>
                  <a:pt x="558" y="147"/>
                </a:lnTo>
                <a:lnTo>
                  <a:pt x="565" y="140"/>
                </a:lnTo>
                <a:lnTo>
                  <a:pt x="565" y="140"/>
                </a:lnTo>
                <a:lnTo>
                  <a:pt x="448" y="61"/>
                </a:lnTo>
                <a:lnTo>
                  <a:pt x="448" y="61"/>
                </a:lnTo>
                <a:lnTo>
                  <a:pt x="423" y="42"/>
                </a:lnTo>
                <a:lnTo>
                  <a:pt x="399" y="21"/>
                </a:lnTo>
                <a:lnTo>
                  <a:pt x="375" y="0"/>
                </a:lnTo>
                <a:lnTo>
                  <a:pt x="94" y="34"/>
                </a:lnTo>
                <a:lnTo>
                  <a:pt x="94" y="34"/>
                </a:lnTo>
                <a:lnTo>
                  <a:pt x="90" y="42"/>
                </a:lnTo>
                <a:lnTo>
                  <a:pt x="77" y="59"/>
                </a:lnTo>
                <a:lnTo>
                  <a:pt x="60" y="81"/>
                </a:lnTo>
                <a:lnTo>
                  <a:pt x="51" y="90"/>
                </a:lnTo>
                <a:lnTo>
                  <a:pt x="42" y="97"/>
                </a:lnTo>
                <a:lnTo>
                  <a:pt x="42" y="97"/>
                </a:lnTo>
                <a:lnTo>
                  <a:pt x="25" y="109"/>
                </a:lnTo>
                <a:lnTo>
                  <a:pt x="12" y="116"/>
                </a:lnTo>
                <a:lnTo>
                  <a:pt x="0" y="124"/>
                </a:lnTo>
                <a:lnTo>
                  <a:pt x="0" y="124"/>
                </a:lnTo>
                <a:lnTo>
                  <a:pt x="11" y="157"/>
                </a:lnTo>
                <a:lnTo>
                  <a:pt x="19" y="183"/>
                </a:lnTo>
                <a:lnTo>
                  <a:pt x="23" y="206"/>
                </a:lnTo>
                <a:lnTo>
                  <a:pt x="23" y="206"/>
                </a:lnTo>
                <a:lnTo>
                  <a:pt x="25" y="222"/>
                </a:lnTo>
                <a:lnTo>
                  <a:pt x="25" y="239"/>
                </a:lnTo>
                <a:lnTo>
                  <a:pt x="23" y="256"/>
                </a:lnTo>
                <a:lnTo>
                  <a:pt x="23" y="256"/>
                </a:lnTo>
                <a:lnTo>
                  <a:pt x="49" y="256"/>
                </a:lnTo>
                <a:lnTo>
                  <a:pt x="84" y="256"/>
                </a:lnTo>
                <a:lnTo>
                  <a:pt x="84" y="256"/>
                </a:lnTo>
                <a:lnTo>
                  <a:pt x="94" y="256"/>
                </a:lnTo>
                <a:lnTo>
                  <a:pt x="103" y="258"/>
                </a:lnTo>
                <a:lnTo>
                  <a:pt x="113" y="260"/>
                </a:lnTo>
                <a:lnTo>
                  <a:pt x="94" y="289"/>
                </a:lnTo>
                <a:lnTo>
                  <a:pt x="94" y="289"/>
                </a:lnTo>
                <a:lnTo>
                  <a:pt x="91" y="335"/>
                </a:lnTo>
                <a:lnTo>
                  <a:pt x="88" y="368"/>
                </a:lnTo>
                <a:lnTo>
                  <a:pt x="86" y="379"/>
                </a:lnTo>
                <a:lnTo>
                  <a:pt x="84" y="384"/>
                </a:lnTo>
                <a:lnTo>
                  <a:pt x="84" y="384"/>
                </a:lnTo>
                <a:lnTo>
                  <a:pt x="82" y="391"/>
                </a:lnTo>
                <a:lnTo>
                  <a:pt x="81" y="403"/>
                </a:lnTo>
                <a:lnTo>
                  <a:pt x="78" y="437"/>
                </a:lnTo>
                <a:lnTo>
                  <a:pt x="73" y="485"/>
                </a:lnTo>
                <a:lnTo>
                  <a:pt x="73" y="485"/>
                </a:lnTo>
                <a:lnTo>
                  <a:pt x="64" y="524"/>
                </a:lnTo>
                <a:lnTo>
                  <a:pt x="55" y="564"/>
                </a:lnTo>
                <a:lnTo>
                  <a:pt x="55" y="564"/>
                </a:lnTo>
                <a:lnTo>
                  <a:pt x="55" y="571"/>
                </a:lnTo>
                <a:lnTo>
                  <a:pt x="56" y="584"/>
                </a:lnTo>
                <a:lnTo>
                  <a:pt x="58" y="603"/>
                </a:lnTo>
                <a:lnTo>
                  <a:pt x="63" y="609"/>
                </a:lnTo>
                <a:lnTo>
                  <a:pt x="63" y="609"/>
                </a:lnTo>
                <a:lnTo>
                  <a:pt x="63" y="615"/>
                </a:lnTo>
                <a:lnTo>
                  <a:pt x="63" y="622"/>
                </a:lnTo>
                <a:lnTo>
                  <a:pt x="63" y="622"/>
                </a:lnTo>
                <a:lnTo>
                  <a:pt x="62" y="626"/>
                </a:lnTo>
                <a:lnTo>
                  <a:pt x="62" y="628"/>
                </a:lnTo>
                <a:lnTo>
                  <a:pt x="63" y="630"/>
                </a:lnTo>
                <a:lnTo>
                  <a:pt x="63" y="630"/>
                </a:lnTo>
                <a:lnTo>
                  <a:pt x="67" y="635"/>
                </a:lnTo>
                <a:lnTo>
                  <a:pt x="69" y="638"/>
                </a:lnTo>
                <a:lnTo>
                  <a:pt x="69" y="638"/>
                </a:lnTo>
                <a:lnTo>
                  <a:pt x="70" y="640"/>
                </a:lnTo>
                <a:lnTo>
                  <a:pt x="74" y="641"/>
                </a:lnTo>
                <a:lnTo>
                  <a:pt x="81" y="644"/>
                </a:lnTo>
                <a:lnTo>
                  <a:pt x="81" y="644"/>
                </a:lnTo>
                <a:lnTo>
                  <a:pt x="86" y="642"/>
                </a:lnTo>
                <a:lnTo>
                  <a:pt x="88" y="641"/>
                </a:lnTo>
                <a:lnTo>
                  <a:pt x="89" y="640"/>
                </a:lnTo>
                <a:lnTo>
                  <a:pt x="89" y="640"/>
                </a:lnTo>
                <a:lnTo>
                  <a:pt x="91" y="640"/>
                </a:lnTo>
                <a:lnTo>
                  <a:pt x="94" y="640"/>
                </a:lnTo>
                <a:lnTo>
                  <a:pt x="98" y="640"/>
                </a:lnTo>
                <a:lnTo>
                  <a:pt x="99" y="639"/>
                </a:lnTo>
                <a:lnTo>
                  <a:pt x="100" y="638"/>
                </a:lnTo>
                <a:lnTo>
                  <a:pt x="100" y="638"/>
                </a:lnTo>
                <a:lnTo>
                  <a:pt x="100" y="633"/>
                </a:lnTo>
                <a:lnTo>
                  <a:pt x="99" y="629"/>
                </a:lnTo>
                <a:lnTo>
                  <a:pt x="98" y="622"/>
                </a:lnTo>
                <a:lnTo>
                  <a:pt x="98" y="622"/>
                </a:lnTo>
                <a:lnTo>
                  <a:pt x="98" y="617"/>
                </a:lnTo>
                <a:lnTo>
                  <a:pt x="99" y="613"/>
                </a:lnTo>
                <a:lnTo>
                  <a:pt x="100" y="611"/>
                </a:lnTo>
                <a:lnTo>
                  <a:pt x="100" y="611"/>
                </a:lnTo>
                <a:lnTo>
                  <a:pt x="103" y="612"/>
                </a:lnTo>
                <a:lnTo>
                  <a:pt x="106" y="611"/>
                </a:lnTo>
                <a:lnTo>
                  <a:pt x="118" y="56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6448110" y="2753924"/>
            <a:ext cx="845788" cy="1644258"/>
          </a:xfrm>
          <a:custGeom>
            <a:avLst/>
            <a:gdLst>
              <a:gd name="T0" fmla="*/ 50 w 715"/>
              <a:gd name="T1" fmla="*/ 173 h 1390"/>
              <a:gd name="T2" fmla="*/ 92 w 715"/>
              <a:gd name="T3" fmla="*/ 573 h 1390"/>
              <a:gd name="T4" fmla="*/ 73 w 715"/>
              <a:gd name="T5" fmla="*/ 835 h 1390"/>
              <a:gd name="T6" fmla="*/ 88 w 715"/>
              <a:gd name="T7" fmla="*/ 846 h 1390"/>
              <a:gd name="T8" fmla="*/ 108 w 715"/>
              <a:gd name="T9" fmla="*/ 844 h 1390"/>
              <a:gd name="T10" fmla="*/ 119 w 715"/>
              <a:gd name="T11" fmla="*/ 847 h 1390"/>
              <a:gd name="T12" fmla="*/ 123 w 715"/>
              <a:gd name="T13" fmla="*/ 826 h 1390"/>
              <a:gd name="T14" fmla="*/ 125 w 715"/>
              <a:gd name="T15" fmla="*/ 804 h 1390"/>
              <a:gd name="T16" fmla="*/ 135 w 715"/>
              <a:gd name="T17" fmla="*/ 897 h 1390"/>
              <a:gd name="T18" fmla="*/ 121 w 715"/>
              <a:gd name="T19" fmla="*/ 1233 h 1390"/>
              <a:gd name="T20" fmla="*/ 119 w 715"/>
              <a:gd name="T21" fmla="*/ 1286 h 1390"/>
              <a:gd name="T22" fmla="*/ 103 w 715"/>
              <a:gd name="T23" fmla="*/ 1315 h 1390"/>
              <a:gd name="T24" fmla="*/ 82 w 715"/>
              <a:gd name="T25" fmla="*/ 1347 h 1390"/>
              <a:gd name="T26" fmla="*/ 68 w 715"/>
              <a:gd name="T27" fmla="*/ 1384 h 1390"/>
              <a:gd name="T28" fmla="*/ 94 w 715"/>
              <a:gd name="T29" fmla="*/ 1390 h 1390"/>
              <a:gd name="T30" fmla="*/ 151 w 715"/>
              <a:gd name="T31" fmla="*/ 1379 h 1390"/>
              <a:gd name="T32" fmla="*/ 185 w 715"/>
              <a:gd name="T33" fmla="*/ 1375 h 1390"/>
              <a:gd name="T34" fmla="*/ 182 w 715"/>
              <a:gd name="T35" fmla="*/ 1305 h 1390"/>
              <a:gd name="T36" fmla="*/ 173 w 715"/>
              <a:gd name="T37" fmla="*/ 1257 h 1390"/>
              <a:gd name="T38" fmla="*/ 179 w 715"/>
              <a:gd name="T39" fmla="*/ 1201 h 1390"/>
              <a:gd name="T40" fmla="*/ 265 w 715"/>
              <a:gd name="T41" fmla="*/ 1065 h 1390"/>
              <a:gd name="T42" fmla="*/ 284 w 715"/>
              <a:gd name="T43" fmla="*/ 976 h 1390"/>
              <a:gd name="T44" fmla="*/ 304 w 715"/>
              <a:gd name="T45" fmla="*/ 898 h 1390"/>
              <a:gd name="T46" fmla="*/ 319 w 715"/>
              <a:gd name="T47" fmla="*/ 926 h 1390"/>
              <a:gd name="T48" fmla="*/ 351 w 715"/>
              <a:gd name="T49" fmla="*/ 1030 h 1390"/>
              <a:gd name="T50" fmla="*/ 372 w 715"/>
              <a:gd name="T51" fmla="*/ 1114 h 1390"/>
              <a:gd name="T52" fmla="*/ 391 w 715"/>
              <a:gd name="T53" fmla="*/ 1224 h 1390"/>
              <a:gd name="T54" fmla="*/ 386 w 715"/>
              <a:gd name="T55" fmla="*/ 1259 h 1390"/>
              <a:gd name="T56" fmla="*/ 373 w 715"/>
              <a:gd name="T57" fmla="*/ 1276 h 1390"/>
              <a:gd name="T58" fmla="*/ 376 w 715"/>
              <a:gd name="T59" fmla="*/ 1293 h 1390"/>
              <a:gd name="T60" fmla="*/ 360 w 715"/>
              <a:gd name="T61" fmla="*/ 1312 h 1390"/>
              <a:gd name="T62" fmla="*/ 342 w 715"/>
              <a:gd name="T63" fmla="*/ 1351 h 1390"/>
              <a:gd name="T64" fmla="*/ 357 w 715"/>
              <a:gd name="T65" fmla="*/ 1368 h 1390"/>
              <a:gd name="T66" fmla="*/ 401 w 715"/>
              <a:gd name="T67" fmla="*/ 1365 h 1390"/>
              <a:gd name="T68" fmla="*/ 444 w 715"/>
              <a:gd name="T69" fmla="*/ 1354 h 1390"/>
              <a:gd name="T70" fmla="*/ 459 w 715"/>
              <a:gd name="T71" fmla="*/ 1342 h 1390"/>
              <a:gd name="T72" fmla="*/ 457 w 715"/>
              <a:gd name="T73" fmla="*/ 1269 h 1390"/>
              <a:gd name="T74" fmla="*/ 441 w 715"/>
              <a:gd name="T75" fmla="*/ 1252 h 1390"/>
              <a:gd name="T76" fmla="*/ 453 w 715"/>
              <a:gd name="T77" fmla="*/ 1159 h 1390"/>
              <a:gd name="T78" fmla="*/ 462 w 715"/>
              <a:gd name="T79" fmla="*/ 1114 h 1390"/>
              <a:gd name="T80" fmla="*/ 464 w 715"/>
              <a:gd name="T81" fmla="*/ 1106 h 1390"/>
              <a:gd name="T82" fmla="*/ 459 w 715"/>
              <a:gd name="T83" fmla="*/ 1079 h 1390"/>
              <a:gd name="T84" fmla="*/ 462 w 715"/>
              <a:gd name="T85" fmla="*/ 968 h 1390"/>
              <a:gd name="T86" fmla="*/ 466 w 715"/>
              <a:gd name="T87" fmla="*/ 892 h 1390"/>
              <a:gd name="T88" fmla="*/ 500 w 715"/>
              <a:gd name="T89" fmla="*/ 875 h 1390"/>
              <a:gd name="T90" fmla="*/ 479 w 715"/>
              <a:gd name="T91" fmla="*/ 643 h 1390"/>
              <a:gd name="T92" fmla="*/ 472 w 715"/>
              <a:gd name="T93" fmla="*/ 577 h 1390"/>
              <a:gd name="T94" fmla="*/ 480 w 715"/>
              <a:gd name="T95" fmla="*/ 571 h 1390"/>
              <a:gd name="T96" fmla="*/ 492 w 715"/>
              <a:gd name="T97" fmla="*/ 531 h 1390"/>
              <a:gd name="T98" fmla="*/ 450 w 715"/>
              <a:gd name="T99" fmla="*/ 441 h 1390"/>
              <a:gd name="T100" fmla="*/ 566 w 715"/>
              <a:gd name="T101" fmla="*/ 381 h 1390"/>
              <a:gd name="T102" fmla="*/ 692 w 715"/>
              <a:gd name="T103" fmla="*/ 234 h 1390"/>
              <a:gd name="T104" fmla="*/ 657 w 715"/>
              <a:gd name="T105" fmla="*/ 158 h 1390"/>
              <a:gd name="T106" fmla="*/ 566 w 715"/>
              <a:gd name="T107" fmla="*/ 52 h 1390"/>
              <a:gd name="T108" fmla="*/ 504 w 715"/>
              <a:gd name="T109" fmla="*/ 0 h 1390"/>
              <a:gd name="T110" fmla="*/ 205 w 715"/>
              <a:gd name="T111" fmla="*/ 22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5" h="1390">
                <a:moveTo>
                  <a:pt x="142" y="29"/>
                </a:moveTo>
                <a:lnTo>
                  <a:pt x="142" y="29"/>
                </a:lnTo>
                <a:lnTo>
                  <a:pt x="106" y="86"/>
                </a:lnTo>
                <a:lnTo>
                  <a:pt x="50" y="173"/>
                </a:lnTo>
                <a:lnTo>
                  <a:pt x="50" y="173"/>
                </a:lnTo>
                <a:lnTo>
                  <a:pt x="31" y="201"/>
                </a:lnTo>
                <a:lnTo>
                  <a:pt x="16" y="224"/>
                </a:lnTo>
                <a:lnTo>
                  <a:pt x="0" y="243"/>
                </a:lnTo>
                <a:lnTo>
                  <a:pt x="111" y="338"/>
                </a:lnTo>
                <a:lnTo>
                  <a:pt x="92" y="573"/>
                </a:lnTo>
                <a:lnTo>
                  <a:pt x="60" y="797"/>
                </a:lnTo>
                <a:lnTo>
                  <a:pt x="73" y="806"/>
                </a:lnTo>
                <a:lnTo>
                  <a:pt x="73" y="828"/>
                </a:lnTo>
                <a:lnTo>
                  <a:pt x="73" y="828"/>
                </a:lnTo>
                <a:lnTo>
                  <a:pt x="73" y="835"/>
                </a:lnTo>
                <a:lnTo>
                  <a:pt x="74" y="838"/>
                </a:lnTo>
                <a:lnTo>
                  <a:pt x="75" y="840"/>
                </a:lnTo>
                <a:lnTo>
                  <a:pt x="76" y="840"/>
                </a:lnTo>
                <a:lnTo>
                  <a:pt x="76" y="840"/>
                </a:lnTo>
                <a:lnTo>
                  <a:pt x="88" y="846"/>
                </a:lnTo>
                <a:lnTo>
                  <a:pt x="97" y="850"/>
                </a:lnTo>
                <a:lnTo>
                  <a:pt x="97" y="850"/>
                </a:lnTo>
                <a:lnTo>
                  <a:pt x="107" y="844"/>
                </a:lnTo>
                <a:lnTo>
                  <a:pt x="107" y="844"/>
                </a:lnTo>
                <a:lnTo>
                  <a:pt x="108" y="844"/>
                </a:lnTo>
                <a:lnTo>
                  <a:pt x="111" y="845"/>
                </a:lnTo>
                <a:lnTo>
                  <a:pt x="114" y="846"/>
                </a:lnTo>
                <a:lnTo>
                  <a:pt x="117" y="848"/>
                </a:lnTo>
                <a:lnTo>
                  <a:pt x="118" y="848"/>
                </a:lnTo>
                <a:lnTo>
                  <a:pt x="119" y="847"/>
                </a:lnTo>
                <a:lnTo>
                  <a:pt x="119" y="847"/>
                </a:lnTo>
                <a:lnTo>
                  <a:pt x="122" y="838"/>
                </a:lnTo>
                <a:lnTo>
                  <a:pt x="123" y="831"/>
                </a:lnTo>
                <a:lnTo>
                  <a:pt x="123" y="831"/>
                </a:lnTo>
                <a:lnTo>
                  <a:pt x="123" y="826"/>
                </a:lnTo>
                <a:lnTo>
                  <a:pt x="124" y="821"/>
                </a:lnTo>
                <a:lnTo>
                  <a:pt x="123" y="819"/>
                </a:lnTo>
                <a:lnTo>
                  <a:pt x="123" y="819"/>
                </a:lnTo>
                <a:lnTo>
                  <a:pt x="123" y="815"/>
                </a:lnTo>
                <a:lnTo>
                  <a:pt x="125" y="804"/>
                </a:lnTo>
                <a:lnTo>
                  <a:pt x="132" y="774"/>
                </a:lnTo>
                <a:lnTo>
                  <a:pt x="142" y="731"/>
                </a:lnTo>
                <a:lnTo>
                  <a:pt x="142" y="731"/>
                </a:lnTo>
                <a:lnTo>
                  <a:pt x="138" y="804"/>
                </a:lnTo>
                <a:lnTo>
                  <a:pt x="135" y="897"/>
                </a:lnTo>
                <a:lnTo>
                  <a:pt x="135" y="957"/>
                </a:lnTo>
                <a:lnTo>
                  <a:pt x="107" y="1112"/>
                </a:lnTo>
                <a:lnTo>
                  <a:pt x="107" y="1112"/>
                </a:lnTo>
                <a:lnTo>
                  <a:pt x="115" y="1182"/>
                </a:lnTo>
                <a:lnTo>
                  <a:pt x="121" y="1233"/>
                </a:lnTo>
                <a:lnTo>
                  <a:pt x="123" y="1253"/>
                </a:lnTo>
                <a:lnTo>
                  <a:pt x="123" y="1266"/>
                </a:lnTo>
                <a:lnTo>
                  <a:pt x="123" y="1266"/>
                </a:lnTo>
                <a:lnTo>
                  <a:pt x="121" y="1277"/>
                </a:lnTo>
                <a:lnTo>
                  <a:pt x="119" y="1286"/>
                </a:lnTo>
                <a:lnTo>
                  <a:pt x="116" y="1294"/>
                </a:lnTo>
                <a:lnTo>
                  <a:pt x="116" y="1294"/>
                </a:lnTo>
                <a:lnTo>
                  <a:pt x="107" y="1309"/>
                </a:lnTo>
                <a:lnTo>
                  <a:pt x="107" y="1309"/>
                </a:lnTo>
                <a:lnTo>
                  <a:pt x="103" y="1315"/>
                </a:lnTo>
                <a:lnTo>
                  <a:pt x="98" y="1320"/>
                </a:lnTo>
                <a:lnTo>
                  <a:pt x="94" y="1326"/>
                </a:lnTo>
                <a:lnTo>
                  <a:pt x="88" y="1335"/>
                </a:lnTo>
                <a:lnTo>
                  <a:pt x="88" y="1335"/>
                </a:lnTo>
                <a:lnTo>
                  <a:pt x="82" y="1347"/>
                </a:lnTo>
                <a:lnTo>
                  <a:pt x="73" y="1363"/>
                </a:lnTo>
                <a:lnTo>
                  <a:pt x="70" y="1371"/>
                </a:lnTo>
                <a:lnTo>
                  <a:pt x="68" y="1377"/>
                </a:lnTo>
                <a:lnTo>
                  <a:pt x="67" y="1382"/>
                </a:lnTo>
                <a:lnTo>
                  <a:pt x="68" y="1384"/>
                </a:lnTo>
                <a:lnTo>
                  <a:pt x="69" y="1385"/>
                </a:lnTo>
                <a:lnTo>
                  <a:pt x="69" y="1385"/>
                </a:lnTo>
                <a:lnTo>
                  <a:pt x="76" y="1387"/>
                </a:lnTo>
                <a:lnTo>
                  <a:pt x="84" y="1390"/>
                </a:lnTo>
                <a:lnTo>
                  <a:pt x="94" y="1390"/>
                </a:lnTo>
                <a:lnTo>
                  <a:pt x="104" y="1389"/>
                </a:lnTo>
                <a:lnTo>
                  <a:pt x="104" y="1389"/>
                </a:lnTo>
                <a:lnTo>
                  <a:pt x="131" y="1383"/>
                </a:lnTo>
                <a:lnTo>
                  <a:pt x="151" y="1379"/>
                </a:lnTo>
                <a:lnTo>
                  <a:pt x="151" y="1379"/>
                </a:lnTo>
                <a:lnTo>
                  <a:pt x="160" y="1379"/>
                </a:lnTo>
                <a:lnTo>
                  <a:pt x="171" y="1380"/>
                </a:lnTo>
                <a:lnTo>
                  <a:pt x="181" y="1379"/>
                </a:lnTo>
                <a:lnTo>
                  <a:pt x="184" y="1377"/>
                </a:lnTo>
                <a:lnTo>
                  <a:pt x="185" y="1375"/>
                </a:lnTo>
                <a:lnTo>
                  <a:pt x="185" y="1375"/>
                </a:lnTo>
                <a:lnTo>
                  <a:pt x="186" y="1362"/>
                </a:lnTo>
                <a:lnTo>
                  <a:pt x="185" y="1337"/>
                </a:lnTo>
                <a:lnTo>
                  <a:pt x="183" y="1314"/>
                </a:lnTo>
                <a:lnTo>
                  <a:pt x="182" y="1305"/>
                </a:lnTo>
                <a:lnTo>
                  <a:pt x="180" y="1300"/>
                </a:lnTo>
                <a:lnTo>
                  <a:pt x="180" y="1300"/>
                </a:lnTo>
                <a:lnTo>
                  <a:pt x="178" y="1295"/>
                </a:lnTo>
                <a:lnTo>
                  <a:pt x="175" y="1285"/>
                </a:lnTo>
                <a:lnTo>
                  <a:pt x="173" y="1257"/>
                </a:lnTo>
                <a:lnTo>
                  <a:pt x="172" y="1229"/>
                </a:lnTo>
                <a:lnTo>
                  <a:pt x="172" y="1219"/>
                </a:lnTo>
                <a:lnTo>
                  <a:pt x="173" y="1215"/>
                </a:lnTo>
                <a:lnTo>
                  <a:pt x="173" y="1215"/>
                </a:lnTo>
                <a:lnTo>
                  <a:pt x="179" y="1201"/>
                </a:lnTo>
                <a:lnTo>
                  <a:pt x="190" y="1172"/>
                </a:lnTo>
                <a:lnTo>
                  <a:pt x="204" y="1131"/>
                </a:lnTo>
                <a:lnTo>
                  <a:pt x="246" y="1131"/>
                </a:lnTo>
                <a:lnTo>
                  <a:pt x="246" y="1131"/>
                </a:lnTo>
                <a:lnTo>
                  <a:pt x="265" y="1065"/>
                </a:lnTo>
                <a:lnTo>
                  <a:pt x="278" y="1016"/>
                </a:lnTo>
                <a:lnTo>
                  <a:pt x="282" y="997"/>
                </a:lnTo>
                <a:lnTo>
                  <a:pt x="284" y="985"/>
                </a:lnTo>
                <a:lnTo>
                  <a:pt x="284" y="985"/>
                </a:lnTo>
                <a:lnTo>
                  <a:pt x="284" y="976"/>
                </a:lnTo>
                <a:lnTo>
                  <a:pt x="285" y="964"/>
                </a:lnTo>
                <a:lnTo>
                  <a:pt x="289" y="935"/>
                </a:lnTo>
                <a:lnTo>
                  <a:pt x="296" y="897"/>
                </a:lnTo>
                <a:lnTo>
                  <a:pt x="296" y="897"/>
                </a:lnTo>
                <a:lnTo>
                  <a:pt x="304" y="898"/>
                </a:lnTo>
                <a:lnTo>
                  <a:pt x="309" y="898"/>
                </a:lnTo>
                <a:lnTo>
                  <a:pt x="312" y="898"/>
                </a:lnTo>
                <a:lnTo>
                  <a:pt x="312" y="897"/>
                </a:lnTo>
                <a:lnTo>
                  <a:pt x="312" y="897"/>
                </a:lnTo>
                <a:lnTo>
                  <a:pt x="319" y="926"/>
                </a:lnTo>
                <a:lnTo>
                  <a:pt x="328" y="956"/>
                </a:lnTo>
                <a:lnTo>
                  <a:pt x="339" y="992"/>
                </a:lnTo>
                <a:lnTo>
                  <a:pt x="339" y="992"/>
                </a:lnTo>
                <a:lnTo>
                  <a:pt x="346" y="1010"/>
                </a:lnTo>
                <a:lnTo>
                  <a:pt x="351" y="1030"/>
                </a:lnTo>
                <a:lnTo>
                  <a:pt x="354" y="1050"/>
                </a:lnTo>
                <a:lnTo>
                  <a:pt x="356" y="1069"/>
                </a:lnTo>
                <a:lnTo>
                  <a:pt x="358" y="1099"/>
                </a:lnTo>
                <a:lnTo>
                  <a:pt x="358" y="1112"/>
                </a:lnTo>
                <a:lnTo>
                  <a:pt x="372" y="1114"/>
                </a:lnTo>
                <a:lnTo>
                  <a:pt x="372" y="1114"/>
                </a:lnTo>
                <a:lnTo>
                  <a:pt x="380" y="1157"/>
                </a:lnTo>
                <a:lnTo>
                  <a:pt x="386" y="1193"/>
                </a:lnTo>
                <a:lnTo>
                  <a:pt x="389" y="1210"/>
                </a:lnTo>
                <a:lnTo>
                  <a:pt x="391" y="1224"/>
                </a:lnTo>
                <a:lnTo>
                  <a:pt x="391" y="1224"/>
                </a:lnTo>
                <a:lnTo>
                  <a:pt x="391" y="1236"/>
                </a:lnTo>
                <a:lnTo>
                  <a:pt x="390" y="1246"/>
                </a:lnTo>
                <a:lnTo>
                  <a:pt x="389" y="1253"/>
                </a:lnTo>
                <a:lnTo>
                  <a:pt x="386" y="1259"/>
                </a:lnTo>
                <a:lnTo>
                  <a:pt x="383" y="1267"/>
                </a:lnTo>
                <a:lnTo>
                  <a:pt x="381" y="1269"/>
                </a:lnTo>
                <a:lnTo>
                  <a:pt x="381" y="1269"/>
                </a:lnTo>
                <a:lnTo>
                  <a:pt x="376" y="1272"/>
                </a:lnTo>
                <a:lnTo>
                  <a:pt x="373" y="1276"/>
                </a:lnTo>
                <a:lnTo>
                  <a:pt x="372" y="1278"/>
                </a:lnTo>
                <a:lnTo>
                  <a:pt x="372" y="1278"/>
                </a:lnTo>
                <a:lnTo>
                  <a:pt x="375" y="1285"/>
                </a:lnTo>
                <a:lnTo>
                  <a:pt x="377" y="1290"/>
                </a:lnTo>
                <a:lnTo>
                  <a:pt x="376" y="1293"/>
                </a:lnTo>
                <a:lnTo>
                  <a:pt x="375" y="1294"/>
                </a:lnTo>
                <a:lnTo>
                  <a:pt x="375" y="1294"/>
                </a:lnTo>
                <a:lnTo>
                  <a:pt x="371" y="1297"/>
                </a:lnTo>
                <a:lnTo>
                  <a:pt x="365" y="1304"/>
                </a:lnTo>
                <a:lnTo>
                  <a:pt x="360" y="1312"/>
                </a:lnTo>
                <a:lnTo>
                  <a:pt x="353" y="1322"/>
                </a:lnTo>
                <a:lnTo>
                  <a:pt x="347" y="1332"/>
                </a:lnTo>
                <a:lnTo>
                  <a:pt x="343" y="1342"/>
                </a:lnTo>
                <a:lnTo>
                  <a:pt x="342" y="1346"/>
                </a:lnTo>
                <a:lnTo>
                  <a:pt x="342" y="1351"/>
                </a:lnTo>
                <a:lnTo>
                  <a:pt x="342" y="1354"/>
                </a:lnTo>
                <a:lnTo>
                  <a:pt x="343" y="1356"/>
                </a:lnTo>
                <a:lnTo>
                  <a:pt x="343" y="1356"/>
                </a:lnTo>
                <a:lnTo>
                  <a:pt x="351" y="1364"/>
                </a:lnTo>
                <a:lnTo>
                  <a:pt x="357" y="1368"/>
                </a:lnTo>
                <a:lnTo>
                  <a:pt x="362" y="1370"/>
                </a:lnTo>
                <a:lnTo>
                  <a:pt x="365" y="1370"/>
                </a:lnTo>
                <a:lnTo>
                  <a:pt x="365" y="1370"/>
                </a:lnTo>
                <a:lnTo>
                  <a:pt x="377" y="1368"/>
                </a:lnTo>
                <a:lnTo>
                  <a:pt x="401" y="1365"/>
                </a:lnTo>
                <a:lnTo>
                  <a:pt x="414" y="1363"/>
                </a:lnTo>
                <a:lnTo>
                  <a:pt x="427" y="1361"/>
                </a:lnTo>
                <a:lnTo>
                  <a:pt x="438" y="1357"/>
                </a:lnTo>
                <a:lnTo>
                  <a:pt x="441" y="1355"/>
                </a:lnTo>
                <a:lnTo>
                  <a:pt x="444" y="1354"/>
                </a:lnTo>
                <a:lnTo>
                  <a:pt x="444" y="1354"/>
                </a:lnTo>
                <a:lnTo>
                  <a:pt x="451" y="1347"/>
                </a:lnTo>
                <a:lnTo>
                  <a:pt x="457" y="1345"/>
                </a:lnTo>
                <a:lnTo>
                  <a:pt x="458" y="1344"/>
                </a:lnTo>
                <a:lnTo>
                  <a:pt x="459" y="1342"/>
                </a:lnTo>
                <a:lnTo>
                  <a:pt x="460" y="1335"/>
                </a:lnTo>
                <a:lnTo>
                  <a:pt x="460" y="1335"/>
                </a:lnTo>
                <a:lnTo>
                  <a:pt x="458" y="1297"/>
                </a:lnTo>
                <a:lnTo>
                  <a:pt x="457" y="1269"/>
                </a:lnTo>
                <a:lnTo>
                  <a:pt x="457" y="1269"/>
                </a:lnTo>
                <a:lnTo>
                  <a:pt x="449" y="1264"/>
                </a:lnTo>
                <a:lnTo>
                  <a:pt x="444" y="1259"/>
                </a:lnTo>
                <a:lnTo>
                  <a:pt x="442" y="1256"/>
                </a:lnTo>
                <a:lnTo>
                  <a:pt x="441" y="1252"/>
                </a:lnTo>
                <a:lnTo>
                  <a:pt x="441" y="1252"/>
                </a:lnTo>
                <a:lnTo>
                  <a:pt x="441" y="1247"/>
                </a:lnTo>
                <a:lnTo>
                  <a:pt x="442" y="1236"/>
                </a:lnTo>
                <a:lnTo>
                  <a:pt x="447" y="1207"/>
                </a:lnTo>
                <a:lnTo>
                  <a:pt x="451" y="1176"/>
                </a:lnTo>
                <a:lnTo>
                  <a:pt x="453" y="1159"/>
                </a:lnTo>
                <a:lnTo>
                  <a:pt x="453" y="1159"/>
                </a:lnTo>
                <a:lnTo>
                  <a:pt x="454" y="1132"/>
                </a:lnTo>
                <a:lnTo>
                  <a:pt x="457" y="1114"/>
                </a:lnTo>
                <a:lnTo>
                  <a:pt x="457" y="1114"/>
                </a:lnTo>
                <a:lnTo>
                  <a:pt x="462" y="1114"/>
                </a:lnTo>
                <a:lnTo>
                  <a:pt x="466" y="1113"/>
                </a:lnTo>
                <a:lnTo>
                  <a:pt x="466" y="1112"/>
                </a:lnTo>
                <a:lnTo>
                  <a:pt x="466" y="1112"/>
                </a:lnTo>
                <a:lnTo>
                  <a:pt x="466" y="1112"/>
                </a:lnTo>
                <a:lnTo>
                  <a:pt x="464" y="1106"/>
                </a:lnTo>
                <a:lnTo>
                  <a:pt x="463" y="1098"/>
                </a:lnTo>
                <a:lnTo>
                  <a:pt x="461" y="1089"/>
                </a:lnTo>
                <a:lnTo>
                  <a:pt x="460" y="1083"/>
                </a:lnTo>
                <a:lnTo>
                  <a:pt x="460" y="1083"/>
                </a:lnTo>
                <a:lnTo>
                  <a:pt x="459" y="1079"/>
                </a:lnTo>
                <a:lnTo>
                  <a:pt x="459" y="1073"/>
                </a:lnTo>
                <a:lnTo>
                  <a:pt x="460" y="1052"/>
                </a:lnTo>
                <a:lnTo>
                  <a:pt x="462" y="1027"/>
                </a:lnTo>
                <a:lnTo>
                  <a:pt x="462" y="1027"/>
                </a:lnTo>
                <a:lnTo>
                  <a:pt x="462" y="968"/>
                </a:lnTo>
                <a:lnTo>
                  <a:pt x="462" y="907"/>
                </a:lnTo>
                <a:lnTo>
                  <a:pt x="462" y="907"/>
                </a:lnTo>
                <a:lnTo>
                  <a:pt x="464" y="899"/>
                </a:lnTo>
                <a:lnTo>
                  <a:pt x="466" y="892"/>
                </a:lnTo>
                <a:lnTo>
                  <a:pt x="466" y="892"/>
                </a:lnTo>
                <a:lnTo>
                  <a:pt x="468" y="889"/>
                </a:lnTo>
                <a:lnTo>
                  <a:pt x="472" y="887"/>
                </a:lnTo>
                <a:lnTo>
                  <a:pt x="483" y="882"/>
                </a:lnTo>
                <a:lnTo>
                  <a:pt x="500" y="875"/>
                </a:lnTo>
                <a:lnTo>
                  <a:pt x="500" y="875"/>
                </a:lnTo>
                <a:lnTo>
                  <a:pt x="490" y="796"/>
                </a:lnTo>
                <a:lnTo>
                  <a:pt x="479" y="715"/>
                </a:lnTo>
                <a:lnTo>
                  <a:pt x="479" y="715"/>
                </a:lnTo>
                <a:lnTo>
                  <a:pt x="478" y="683"/>
                </a:lnTo>
                <a:lnTo>
                  <a:pt x="479" y="643"/>
                </a:lnTo>
                <a:lnTo>
                  <a:pt x="479" y="643"/>
                </a:lnTo>
                <a:lnTo>
                  <a:pt x="478" y="628"/>
                </a:lnTo>
                <a:lnTo>
                  <a:pt x="476" y="606"/>
                </a:lnTo>
                <a:lnTo>
                  <a:pt x="472" y="577"/>
                </a:lnTo>
                <a:lnTo>
                  <a:pt x="472" y="577"/>
                </a:lnTo>
                <a:lnTo>
                  <a:pt x="473" y="578"/>
                </a:lnTo>
                <a:lnTo>
                  <a:pt x="475" y="578"/>
                </a:lnTo>
                <a:lnTo>
                  <a:pt x="476" y="578"/>
                </a:lnTo>
                <a:lnTo>
                  <a:pt x="478" y="576"/>
                </a:lnTo>
                <a:lnTo>
                  <a:pt x="480" y="571"/>
                </a:lnTo>
                <a:lnTo>
                  <a:pt x="483" y="564"/>
                </a:lnTo>
                <a:lnTo>
                  <a:pt x="488" y="554"/>
                </a:lnTo>
                <a:lnTo>
                  <a:pt x="488" y="554"/>
                </a:lnTo>
                <a:lnTo>
                  <a:pt x="491" y="543"/>
                </a:lnTo>
                <a:lnTo>
                  <a:pt x="492" y="531"/>
                </a:lnTo>
                <a:lnTo>
                  <a:pt x="492" y="521"/>
                </a:lnTo>
                <a:lnTo>
                  <a:pt x="491" y="511"/>
                </a:lnTo>
                <a:lnTo>
                  <a:pt x="487" y="497"/>
                </a:lnTo>
                <a:lnTo>
                  <a:pt x="485" y="492"/>
                </a:lnTo>
                <a:lnTo>
                  <a:pt x="450" y="441"/>
                </a:lnTo>
                <a:lnTo>
                  <a:pt x="450" y="400"/>
                </a:lnTo>
                <a:lnTo>
                  <a:pt x="450" y="400"/>
                </a:lnTo>
                <a:lnTo>
                  <a:pt x="557" y="391"/>
                </a:lnTo>
                <a:lnTo>
                  <a:pt x="557" y="391"/>
                </a:lnTo>
                <a:lnTo>
                  <a:pt x="566" y="381"/>
                </a:lnTo>
                <a:lnTo>
                  <a:pt x="586" y="358"/>
                </a:lnTo>
                <a:lnTo>
                  <a:pt x="642" y="291"/>
                </a:lnTo>
                <a:lnTo>
                  <a:pt x="642" y="291"/>
                </a:lnTo>
                <a:lnTo>
                  <a:pt x="670" y="258"/>
                </a:lnTo>
                <a:lnTo>
                  <a:pt x="692" y="234"/>
                </a:lnTo>
                <a:lnTo>
                  <a:pt x="715" y="211"/>
                </a:lnTo>
                <a:lnTo>
                  <a:pt x="715" y="211"/>
                </a:lnTo>
                <a:lnTo>
                  <a:pt x="703" y="201"/>
                </a:lnTo>
                <a:lnTo>
                  <a:pt x="674" y="176"/>
                </a:lnTo>
                <a:lnTo>
                  <a:pt x="657" y="158"/>
                </a:lnTo>
                <a:lnTo>
                  <a:pt x="638" y="138"/>
                </a:lnTo>
                <a:lnTo>
                  <a:pt x="617" y="115"/>
                </a:lnTo>
                <a:lnTo>
                  <a:pt x="598" y="92"/>
                </a:lnTo>
                <a:lnTo>
                  <a:pt x="598" y="92"/>
                </a:lnTo>
                <a:lnTo>
                  <a:pt x="566" y="52"/>
                </a:lnTo>
                <a:lnTo>
                  <a:pt x="543" y="24"/>
                </a:lnTo>
                <a:lnTo>
                  <a:pt x="523" y="0"/>
                </a:lnTo>
                <a:lnTo>
                  <a:pt x="523" y="0"/>
                </a:lnTo>
                <a:lnTo>
                  <a:pt x="517" y="0"/>
                </a:lnTo>
                <a:lnTo>
                  <a:pt x="504" y="0"/>
                </a:lnTo>
                <a:lnTo>
                  <a:pt x="457" y="3"/>
                </a:lnTo>
                <a:lnTo>
                  <a:pt x="331" y="10"/>
                </a:lnTo>
                <a:lnTo>
                  <a:pt x="331" y="10"/>
                </a:lnTo>
                <a:lnTo>
                  <a:pt x="266" y="15"/>
                </a:lnTo>
                <a:lnTo>
                  <a:pt x="205" y="22"/>
                </a:lnTo>
                <a:lnTo>
                  <a:pt x="142" y="29"/>
                </a:lnTo>
                <a:lnTo>
                  <a:pt x="142" y="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4560281" y="760250"/>
            <a:ext cx="858417" cy="1715355"/>
          </a:xfrm>
          <a:custGeom>
            <a:avLst/>
            <a:gdLst>
              <a:gd name="T0" fmla="*/ 318 w 1159"/>
              <a:gd name="T1" fmla="*/ 678 h 2317"/>
              <a:gd name="T2" fmla="*/ 240 w 1159"/>
              <a:gd name="T3" fmla="*/ 861 h 2317"/>
              <a:gd name="T4" fmla="*/ 222 w 1159"/>
              <a:gd name="T5" fmla="*/ 996 h 2317"/>
              <a:gd name="T6" fmla="*/ 240 w 1159"/>
              <a:gd name="T7" fmla="*/ 1057 h 2317"/>
              <a:gd name="T8" fmla="*/ 340 w 1159"/>
              <a:gd name="T9" fmla="*/ 1181 h 2317"/>
              <a:gd name="T10" fmla="*/ 398 w 1159"/>
              <a:gd name="T11" fmla="*/ 1332 h 2317"/>
              <a:gd name="T12" fmla="*/ 406 w 1159"/>
              <a:gd name="T13" fmla="*/ 1422 h 2317"/>
              <a:gd name="T14" fmla="*/ 412 w 1159"/>
              <a:gd name="T15" fmla="*/ 1468 h 2317"/>
              <a:gd name="T16" fmla="*/ 419 w 1159"/>
              <a:gd name="T17" fmla="*/ 1575 h 2317"/>
              <a:gd name="T18" fmla="*/ 398 w 1159"/>
              <a:gd name="T19" fmla="*/ 1859 h 2317"/>
              <a:gd name="T20" fmla="*/ 379 w 1159"/>
              <a:gd name="T21" fmla="*/ 1957 h 2317"/>
              <a:gd name="T22" fmla="*/ 394 w 1159"/>
              <a:gd name="T23" fmla="*/ 2092 h 2317"/>
              <a:gd name="T24" fmla="*/ 376 w 1159"/>
              <a:gd name="T25" fmla="*/ 2149 h 2317"/>
              <a:gd name="T26" fmla="*/ 371 w 1159"/>
              <a:gd name="T27" fmla="*/ 2190 h 2317"/>
              <a:gd name="T28" fmla="*/ 376 w 1159"/>
              <a:gd name="T29" fmla="*/ 2268 h 2317"/>
              <a:gd name="T30" fmla="*/ 414 w 1159"/>
              <a:gd name="T31" fmla="*/ 2288 h 2317"/>
              <a:gd name="T32" fmla="*/ 513 w 1159"/>
              <a:gd name="T33" fmla="*/ 2308 h 2317"/>
              <a:gd name="T34" fmla="*/ 605 w 1159"/>
              <a:gd name="T35" fmla="*/ 2301 h 2317"/>
              <a:gd name="T36" fmla="*/ 632 w 1159"/>
              <a:gd name="T37" fmla="*/ 2276 h 2317"/>
              <a:gd name="T38" fmla="*/ 546 w 1159"/>
              <a:gd name="T39" fmla="*/ 2168 h 2317"/>
              <a:gd name="T40" fmla="*/ 575 w 1159"/>
              <a:gd name="T41" fmla="*/ 2088 h 2317"/>
              <a:gd name="T42" fmla="*/ 607 w 1159"/>
              <a:gd name="T43" fmla="*/ 2112 h 2317"/>
              <a:gd name="T44" fmla="*/ 614 w 1159"/>
              <a:gd name="T45" fmla="*/ 2196 h 2317"/>
              <a:gd name="T46" fmla="*/ 628 w 1159"/>
              <a:gd name="T47" fmla="*/ 2244 h 2317"/>
              <a:gd name="T48" fmla="*/ 705 w 1159"/>
              <a:gd name="T49" fmla="*/ 2261 h 2317"/>
              <a:gd name="T50" fmla="*/ 868 w 1159"/>
              <a:gd name="T51" fmla="*/ 2272 h 2317"/>
              <a:gd name="T52" fmla="*/ 931 w 1159"/>
              <a:gd name="T53" fmla="*/ 2241 h 2317"/>
              <a:gd name="T54" fmla="*/ 940 w 1159"/>
              <a:gd name="T55" fmla="*/ 2215 h 2317"/>
              <a:gd name="T56" fmla="*/ 857 w 1159"/>
              <a:gd name="T57" fmla="*/ 2174 h 2317"/>
              <a:gd name="T58" fmla="*/ 792 w 1159"/>
              <a:gd name="T59" fmla="*/ 2138 h 2317"/>
              <a:gd name="T60" fmla="*/ 784 w 1159"/>
              <a:gd name="T61" fmla="*/ 2092 h 2317"/>
              <a:gd name="T62" fmla="*/ 800 w 1159"/>
              <a:gd name="T63" fmla="*/ 2054 h 2317"/>
              <a:gd name="T64" fmla="*/ 769 w 1159"/>
              <a:gd name="T65" fmla="*/ 1969 h 2317"/>
              <a:gd name="T66" fmla="*/ 805 w 1159"/>
              <a:gd name="T67" fmla="*/ 1750 h 2317"/>
              <a:gd name="T68" fmla="*/ 802 w 1159"/>
              <a:gd name="T69" fmla="*/ 1347 h 2317"/>
              <a:gd name="T70" fmla="*/ 820 w 1159"/>
              <a:gd name="T71" fmla="*/ 1136 h 2317"/>
              <a:gd name="T72" fmla="*/ 814 w 1159"/>
              <a:gd name="T73" fmla="*/ 838 h 2317"/>
              <a:gd name="T74" fmla="*/ 788 w 1159"/>
              <a:gd name="T75" fmla="*/ 681 h 2317"/>
              <a:gd name="T76" fmla="*/ 762 w 1159"/>
              <a:gd name="T77" fmla="*/ 549 h 2317"/>
              <a:gd name="T78" fmla="*/ 828 w 1159"/>
              <a:gd name="T79" fmla="*/ 453 h 2317"/>
              <a:gd name="T80" fmla="*/ 908 w 1159"/>
              <a:gd name="T81" fmla="*/ 430 h 2317"/>
              <a:gd name="T82" fmla="*/ 1108 w 1159"/>
              <a:gd name="T83" fmla="*/ 274 h 2317"/>
              <a:gd name="T84" fmla="*/ 1156 w 1159"/>
              <a:gd name="T85" fmla="*/ 158 h 2317"/>
              <a:gd name="T86" fmla="*/ 987 w 1159"/>
              <a:gd name="T87" fmla="*/ 73 h 2317"/>
              <a:gd name="T88" fmla="*/ 837 w 1159"/>
              <a:gd name="T89" fmla="*/ 41 h 2317"/>
              <a:gd name="T90" fmla="*/ 662 w 1159"/>
              <a:gd name="T91" fmla="*/ 44 h 2317"/>
              <a:gd name="T92" fmla="*/ 558 w 1159"/>
              <a:gd name="T93" fmla="*/ 60 h 2317"/>
              <a:gd name="T94" fmla="*/ 495 w 1159"/>
              <a:gd name="T95" fmla="*/ 12 h 2317"/>
              <a:gd name="T96" fmla="*/ 482 w 1159"/>
              <a:gd name="T97" fmla="*/ 12 h 2317"/>
              <a:gd name="T98" fmla="*/ 392 w 1159"/>
              <a:gd name="T99" fmla="*/ 103 h 2317"/>
              <a:gd name="T100" fmla="*/ 223 w 1159"/>
              <a:gd name="T101" fmla="*/ 216 h 2317"/>
              <a:gd name="T102" fmla="*/ 88 w 1159"/>
              <a:gd name="T103" fmla="*/ 352 h 2317"/>
              <a:gd name="T104" fmla="*/ 20 w 1159"/>
              <a:gd name="T105" fmla="*/ 473 h 2317"/>
              <a:gd name="T106" fmla="*/ 0 w 1159"/>
              <a:gd name="T107" fmla="*/ 510 h 2317"/>
              <a:gd name="T108" fmla="*/ 31 w 1159"/>
              <a:gd name="T109" fmla="*/ 543 h 2317"/>
              <a:gd name="T110" fmla="*/ 80 w 1159"/>
              <a:gd name="T111" fmla="*/ 610 h 2317"/>
              <a:gd name="T112" fmla="*/ 290 w 1159"/>
              <a:gd name="T113" fmla="*/ 595 h 2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9" h="2317">
                <a:moveTo>
                  <a:pt x="342" y="599"/>
                </a:moveTo>
                <a:lnTo>
                  <a:pt x="342" y="599"/>
                </a:lnTo>
                <a:lnTo>
                  <a:pt x="340" y="606"/>
                </a:lnTo>
                <a:lnTo>
                  <a:pt x="336" y="625"/>
                </a:lnTo>
                <a:lnTo>
                  <a:pt x="330" y="650"/>
                </a:lnTo>
                <a:lnTo>
                  <a:pt x="324" y="663"/>
                </a:lnTo>
                <a:lnTo>
                  <a:pt x="318" y="678"/>
                </a:lnTo>
                <a:lnTo>
                  <a:pt x="318" y="678"/>
                </a:lnTo>
                <a:lnTo>
                  <a:pt x="283" y="749"/>
                </a:lnTo>
                <a:lnTo>
                  <a:pt x="266" y="789"/>
                </a:lnTo>
                <a:lnTo>
                  <a:pt x="258" y="809"/>
                </a:lnTo>
                <a:lnTo>
                  <a:pt x="251" y="826"/>
                </a:lnTo>
                <a:lnTo>
                  <a:pt x="251" y="826"/>
                </a:lnTo>
                <a:lnTo>
                  <a:pt x="240" y="861"/>
                </a:lnTo>
                <a:lnTo>
                  <a:pt x="232" y="893"/>
                </a:lnTo>
                <a:lnTo>
                  <a:pt x="227" y="921"/>
                </a:lnTo>
                <a:lnTo>
                  <a:pt x="226" y="933"/>
                </a:lnTo>
                <a:lnTo>
                  <a:pt x="224" y="944"/>
                </a:lnTo>
                <a:lnTo>
                  <a:pt x="224" y="944"/>
                </a:lnTo>
                <a:lnTo>
                  <a:pt x="224" y="968"/>
                </a:lnTo>
                <a:lnTo>
                  <a:pt x="222" y="996"/>
                </a:lnTo>
                <a:lnTo>
                  <a:pt x="223" y="1010"/>
                </a:lnTo>
                <a:lnTo>
                  <a:pt x="223" y="1022"/>
                </a:lnTo>
                <a:lnTo>
                  <a:pt x="226" y="1035"/>
                </a:lnTo>
                <a:lnTo>
                  <a:pt x="228" y="1039"/>
                </a:lnTo>
                <a:lnTo>
                  <a:pt x="231" y="1043"/>
                </a:lnTo>
                <a:lnTo>
                  <a:pt x="231" y="1043"/>
                </a:lnTo>
                <a:lnTo>
                  <a:pt x="240" y="1057"/>
                </a:lnTo>
                <a:lnTo>
                  <a:pt x="250" y="1073"/>
                </a:lnTo>
                <a:lnTo>
                  <a:pt x="260" y="1091"/>
                </a:lnTo>
                <a:lnTo>
                  <a:pt x="275" y="1111"/>
                </a:lnTo>
                <a:lnTo>
                  <a:pt x="275" y="1111"/>
                </a:lnTo>
                <a:lnTo>
                  <a:pt x="286" y="1124"/>
                </a:lnTo>
                <a:lnTo>
                  <a:pt x="302" y="1141"/>
                </a:lnTo>
                <a:lnTo>
                  <a:pt x="340" y="1181"/>
                </a:lnTo>
                <a:lnTo>
                  <a:pt x="391" y="1233"/>
                </a:lnTo>
                <a:lnTo>
                  <a:pt x="391" y="1233"/>
                </a:lnTo>
                <a:lnTo>
                  <a:pt x="392" y="1276"/>
                </a:lnTo>
                <a:lnTo>
                  <a:pt x="395" y="1307"/>
                </a:lnTo>
                <a:lnTo>
                  <a:pt x="396" y="1327"/>
                </a:lnTo>
                <a:lnTo>
                  <a:pt x="396" y="1327"/>
                </a:lnTo>
                <a:lnTo>
                  <a:pt x="398" y="1332"/>
                </a:lnTo>
                <a:lnTo>
                  <a:pt x="398" y="1340"/>
                </a:lnTo>
                <a:lnTo>
                  <a:pt x="396" y="1364"/>
                </a:lnTo>
                <a:lnTo>
                  <a:pt x="398" y="1391"/>
                </a:lnTo>
                <a:lnTo>
                  <a:pt x="399" y="1403"/>
                </a:lnTo>
                <a:lnTo>
                  <a:pt x="403" y="1414"/>
                </a:lnTo>
                <a:lnTo>
                  <a:pt x="403" y="1414"/>
                </a:lnTo>
                <a:lnTo>
                  <a:pt x="406" y="1422"/>
                </a:lnTo>
                <a:lnTo>
                  <a:pt x="410" y="1427"/>
                </a:lnTo>
                <a:lnTo>
                  <a:pt x="414" y="1432"/>
                </a:lnTo>
                <a:lnTo>
                  <a:pt x="415" y="1434"/>
                </a:lnTo>
                <a:lnTo>
                  <a:pt x="415" y="1438"/>
                </a:lnTo>
                <a:lnTo>
                  <a:pt x="414" y="1452"/>
                </a:lnTo>
                <a:lnTo>
                  <a:pt x="414" y="1452"/>
                </a:lnTo>
                <a:lnTo>
                  <a:pt x="412" y="1468"/>
                </a:lnTo>
                <a:lnTo>
                  <a:pt x="410" y="1480"/>
                </a:lnTo>
                <a:lnTo>
                  <a:pt x="410" y="1494"/>
                </a:lnTo>
                <a:lnTo>
                  <a:pt x="411" y="1514"/>
                </a:lnTo>
                <a:lnTo>
                  <a:pt x="411" y="1514"/>
                </a:lnTo>
                <a:lnTo>
                  <a:pt x="418" y="1554"/>
                </a:lnTo>
                <a:lnTo>
                  <a:pt x="419" y="1568"/>
                </a:lnTo>
                <a:lnTo>
                  <a:pt x="419" y="1575"/>
                </a:lnTo>
                <a:lnTo>
                  <a:pt x="418" y="1580"/>
                </a:lnTo>
                <a:lnTo>
                  <a:pt x="418" y="1580"/>
                </a:lnTo>
                <a:lnTo>
                  <a:pt x="415" y="1596"/>
                </a:lnTo>
                <a:lnTo>
                  <a:pt x="414" y="1629"/>
                </a:lnTo>
                <a:lnTo>
                  <a:pt x="408" y="1723"/>
                </a:lnTo>
                <a:lnTo>
                  <a:pt x="402" y="1822"/>
                </a:lnTo>
                <a:lnTo>
                  <a:pt x="398" y="1859"/>
                </a:lnTo>
                <a:lnTo>
                  <a:pt x="396" y="1873"/>
                </a:lnTo>
                <a:lnTo>
                  <a:pt x="394" y="1881"/>
                </a:lnTo>
                <a:lnTo>
                  <a:pt x="394" y="1881"/>
                </a:lnTo>
                <a:lnTo>
                  <a:pt x="387" y="1903"/>
                </a:lnTo>
                <a:lnTo>
                  <a:pt x="383" y="1921"/>
                </a:lnTo>
                <a:lnTo>
                  <a:pt x="382" y="1938"/>
                </a:lnTo>
                <a:lnTo>
                  <a:pt x="379" y="1957"/>
                </a:lnTo>
                <a:lnTo>
                  <a:pt x="379" y="1957"/>
                </a:lnTo>
                <a:lnTo>
                  <a:pt x="379" y="1970"/>
                </a:lnTo>
                <a:lnTo>
                  <a:pt x="380" y="1988"/>
                </a:lnTo>
                <a:lnTo>
                  <a:pt x="386" y="2029"/>
                </a:lnTo>
                <a:lnTo>
                  <a:pt x="392" y="2068"/>
                </a:lnTo>
                <a:lnTo>
                  <a:pt x="394" y="2082"/>
                </a:lnTo>
                <a:lnTo>
                  <a:pt x="394" y="2092"/>
                </a:lnTo>
                <a:lnTo>
                  <a:pt x="394" y="2092"/>
                </a:lnTo>
                <a:lnTo>
                  <a:pt x="392" y="2105"/>
                </a:lnTo>
                <a:lnTo>
                  <a:pt x="390" y="2118"/>
                </a:lnTo>
                <a:lnTo>
                  <a:pt x="387" y="2130"/>
                </a:lnTo>
                <a:lnTo>
                  <a:pt x="382" y="2141"/>
                </a:lnTo>
                <a:lnTo>
                  <a:pt x="382" y="2141"/>
                </a:lnTo>
                <a:lnTo>
                  <a:pt x="376" y="2149"/>
                </a:lnTo>
                <a:lnTo>
                  <a:pt x="370" y="2157"/>
                </a:lnTo>
                <a:lnTo>
                  <a:pt x="368" y="2161"/>
                </a:lnTo>
                <a:lnTo>
                  <a:pt x="367" y="2165"/>
                </a:lnTo>
                <a:lnTo>
                  <a:pt x="366" y="2170"/>
                </a:lnTo>
                <a:lnTo>
                  <a:pt x="367" y="2176"/>
                </a:lnTo>
                <a:lnTo>
                  <a:pt x="367" y="2176"/>
                </a:lnTo>
                <a:lnTo>
                  <a:pt x="371" y="2190"/>
                </a:lnTo>
                <a:lnTo>
                  <a:pt x="374" y="2204"/>
                </a:lnTo>
                <a:lnTo>
                  <a:pt x="375" y="2217"/>
                </a:lnTo>
                <a:lnTo>
                  <a:pt x="374" y="2227"/>
                </a:lnTo>
                <a:lnTo>
                  <a:pt x="374" y="2227"/>
                </a:lnTo>
                <a:lnTo>
                  <a:pt x="372" y="2236"/>
                </a:lnTo>
                <a:lnTo>
                  <a:pt x="374" y="2252"/>
                </a:lnTo>
                <a:lnTo>
                  <a:pt x="376" y="2268"/>
                </a:lnTo>
                <a:lnTo>
                  <a:pt x="379" y="2276"/>
                </a:lnTo>
                <a:lnTo>
                  <a:pt x="382" y="2281"/>
                </a:lnTo>
                <a:lnTo>
                  <a:pt x="382" y="2281"/>
                </a:lnTo>
                <a:lnTo>
                  <a:pt x="384" y="2284"/>
                </a:lnTo>
                <a:lnTo>
                  <a:pt x="388" y="2285"/>
                </a:lnTo>
                <a:lnTo>
                  <a:pt x="399" y="2288"/>
                </a:lnTo>
                <a:lnTo>
                  <a:pt x="414" y="2288"/>
                </a:lnTo>
                <a:lnTo>
                  <a:pt x="430" y="2288"/>
                </a:lnTo>
                <a:lnTo>
                  <a:pt x="461" y="2288"/>
                </a:lnTo>
                <a:lnTo>
                  <a:pt x="474" y="2289"/>
                </a:lnTo>
                <a:lnTo>
                  <a:pt x="482" y="2291"/>
                </a:lnTo>
                <a:lnTo>
                  <a:pt x="482" y="2291"/>
                </a:lnTo>
                <a:lnTo>
                  <a:pt x="495" y="2297"/>
                </a:lnTo>
                <a:lnTo>
                  <a:pt x="513" y="2308"/>
                </a:lnTo>
                <a:lnTo>
                  <a:pt x="523" y="2312"/>
                </a:lnTo>
                <a:lnTo>
                  <a:pt x="534" y="2316"/>
                </a:lnTo>
                <a:lnTo>
                  <a:pt x="545" y="2317"/>
                </a:lnTo>
                <a:lnTo>
                  <a:pt x="554" y="2316"/>
                </a:lnTo>
                <a:lnTo>
                  <a:pt x="554" y="2316"/>
                </a:lnTo>
                <a:lnTo>
                  <a:pt x="579" y="2311"/>
                </a:lnTo>
                <a:lnTo>
                  <a:pt x="605" y="2301"/>
                </a:lnTo>
                <a:lnTo>
                  <a:pt x="617" y="2297"/>
                </a:lnTo>
                <a:lnTo>
                  <a:pt x="626" y="2292"/>
                </a:lnTo>
                <a:lnTo>
                  <a:pt x="632" y="2287"/>
                </a:lnTo>
                <a:lnTo>
                  <a:pt x="633" y="2284"/>
                </a:lnTo>
                <a:lnTo>
                  <a:pt x="633" y="2281"/>
                </a:lnTo>
                <a:lnTo>
                  <a:pt x="633" y="2281"/>
                </a:lnTo>
                <a:lnTo>
                  <a:pt x="632" y="2276"/>
                </a:lnTo>
                <a:lnTo>
                  <a:pt x="628" y="2268"/>
                </a:lnTo>
                <a:lnTo>
                  <a:pt x="615" y="2251"/>
                </a:lnTo>
                <a:lnTo>
                  <a:pt x="590" y="2217"/>
                </a:lnTo>
                <a:lnTo>
                  <a:pt x="590" y="2217"/>
                </a:lnTo>
                <a:lnTo>
                  <a:pt x="577" y="2203"/>
                </a:lnTo>
                <a:lnTo>
                  <a:pt x="563" y="2185"/>
                </a:lnTo>
                <a:lnTo>
                  <a:pt x="546" y="2168"/>
                </a:lnTo>
                <a:lnTo>
                  <a:pt x="546" y="2168"/>
                </a:lnTo>
                <a:lnTo>
                  <a:pt x="553" y="2157"/>
                </a:lnTo>
                <a:lnTo>
                  <a:pt x="558" y="2148"/>
                </a:lnTo>
                <a:lnTo>
                  <a:pt x="561" y="2141"/>
                </a:lnTo>
                <a:lnTo>
                  <a:pt x="561" y="2141"/>
                </a:lnTo>
                <a:lnTo>
                  <a:pt x="565" y="2122"/>
                </a:lnTo>
                <a:lnTo>
                  <a:pt x="575" y="2088"/>
                </a:lnTo>
                <a:lnTo>
                  <a:pt x="590" y="2038"/>
                </a:lnTo>
                <a:lnTo>
                  <a:pt x="590" y="2038"/>
                </a:lnTo>
                <a:lnTo>
                  <a:pt x="597" y="2058"/>
                </a:lnTo>
                <a:lnTo>
                  <a:pt x="605" y="2082"/>
                </a:lnTo>
                <a:lnTo>
                  <a:pt x="605" y="2082"/>
                </a:lnTo>
                <a:lnTo>
                  <a:pt x="606" y="2100"/>
                </a:lnTo>
                <a:lnTo>
                  <a:pt x="607" y="2112"/>
                </a:lnTo>
                <a:lnTo>
                  <a:pt x="610" y="2126"/>
                </a:lnTo>
                <a:lnTo>
                  <a:pt x="610" y="2126"/>
                </a:lnTo>
                <a:lnTo>
                  <a:pt x="613" y="2141"/>
                </a:lnTo>
                <a:lnTo>
                  <a:pt x="613" y="2150"/>
                </a:lnTo>
                <a:lnTo>
                  <a:pt x="613" y="2168"/>
                </a:lnTo>
                <a:lnTo>
                  <a:pt x="613" y="2168"/>
                </a:lnTo>
                <a:lnTo>
                  <a:pt x="614" y="2196"/>
                </a:lnTo>
                <a:lnTo>
                  <a:pt x="615" y="2215"/>
                </a:lnTo>
                <a:lnTo>
                  <a:pt x="615" y="2215"/>
                </a:lnTo>
                <a:lnTo>
                  <a:pt x="615" y="2219"/>
                </a:lnTo>
                <a:lnTo>
                  <a:pt x="617" y="2224"/>
                </a:lnTo>
                <a:lnTo>
                  <a:pt x="618" y="2231"/>
                </a:lnTo>
                <a:lnTo>
                  <a:pt x="622" y="2237"/>
                </a:lnTo>
                <a:lnTo>
                  <a:pt x="628" y="2244"/>
                </a:lnTo>
                <a:lnTo>
                  <a:pt x="634" y="2251"/>
                </a:lnTo>
                <a:lnTo>
                  <a:pt x="645" y="2255"/>
                </a:lnTo>
                <a:lnTo>
                  <a:pt x="645" y="2255"/>
                </a:lnTo>
                <a:lnTo>
                  <a:pt x="652" y="2257"/>
                </a:lnTo>
                <a:lnTo>
                  <a:pt x="661" y="2259"/>
                </a:lnTo>
                <a:lnTo>
                  <a:pt x="681" y="2260"/>
                </a:lnTo>
                <a:lnTo>
                  <a:pt x="705" y="2261"/>
                </a:lnTo>
                <a:lnTo>
                  <a:pt x="732" y="2261"/>
                </a:lnTo>
                <a:lnTo>
                  <a:pt x="782" y="2261"/>
                </a:lnTo>
                <a:lnTo>
                  <a:pt x="804" y="2263"/>
                </a:lnTo>
                <a:lnTo>
                  <a:pt x="820" y="2264"/>
                </a:lnTo>
                <a:lnTo>
                  <a:pt x="820" y="2264"/>
                </a:lnTo>
                <a:lnTo>
                  <a:pt x="857" y="2272"/>
                </a:lnTo>
                <a:lnTo>
                  <a:pt x="868" y="2272"/>
                </a:lnTo>
                <a:lnTo>
                  <a:pt x="873" y="2272"/>
                </a:lnTo>
                <a:lnTo>
                  <a:pt x="879" y="2269"/>
                </a:lnTo>
                <a:lnTo>
                  <a:pt x="879" y="2269"/>
                </a:lnTo>
                <a:lnTo>
                  <a:pt x="896" y="2263"/>
                </a:lnTo>
                <a:lnTo>
                  <a:pt x="908" y="2256"/>
                </a:lnTo>
                <a:lnTo>
                  <a:pt x="920" y="2249"/>
                </a:lnTo>
                <a:lnTo>
                  <a:pt x="931" y="2241"/>
                </a:lnTo>
                <a:lnTo>
                  <a:pt x="935" y="2237"/>
                </a:lnTo>
                <a:lnTo>
                  <a:pt x="939" y="2233"/>
                </a:lnTo>
                <a:lnTo>
                  <a:pt x="941" y="2229"/>
                </a:lnTo>
                <a:lnTo>
                  <a:pt x="943" y="2224"/>
                </a:lnTo>
                <a:lnTo>
                  <a:pt x="941" y="2219"/>
                </a:lnTo>
                <a:lnTo>
                  <a:pt x="940" y="2215"/>
                </a:lnTo>
                <a:lnTo>
                  <a:pt x="940" y="2215"/>
                </a:lnTo>
                <a:lnTo>
                  <a:pt x="937" y="2209"/>
                </a:lnTo>
                <a:lnTo>
                  <a:pt x="933" y="2205"/>
                </a:lnTo>
                <a:lnTo>
                  <a:pt x="923" y="2198"/>
                </a:lnTo>
                <a:lnTo>
                  <a:pt x="909" y="2192"/>
                </a:lnTo>
                <a:lnTo>
                  <a:pt x="896" y="2186"/>
                </a:lnTo>
                <a:lnTo>
                  <a:pt x="869" y="2178"/>
                </a:lnTo>
                <a:lnTo>
                  <a:pt x="857" y="2174"/>
                </a:lnTo>
                <a:lnTo>
                  <a:pt x="849" y="2170"/>
                </a:lnTo>
                <a:lnTo>
                  <a:pt x="849" y="2170"/>
                </a:lnTo>
                <a:lnTo>
                  <a:pt x="833" y="2161"/>
                </a:lnTo>
                <a:lnTo>
                  <a:pt x="814" y="2150"/>
                </a:lnTo>
                <a:lnTo>
                  <a:pt x="798" y="2142"/>
                </a:lnTo>
                <a:lnTo>
                  <a:pt x="792" y="2138"/>
                </a:lnTo>
                <a:lnTo>
                  <a:pt x="792" y="2138"/>
                </a:lnTo>
                <a:lnTo>
                  <a:pt x="780" y="2120"/>
                </a:lnTo>
                <a:lnTo>
                  <a:pt x="773" y="2108"/>
                </a:lnTo>
                <a:lnTo>
                  <a:pt x="770" y="2100"/>
                </a:lnTo>
                <a:lnTo>
                  <a:pt x="770" y="2100"/>
                </a:lnTo>
                <a:lnTo>
                  <a:pt x="773" y="2098"/>
                </a:lnTo>
                <a:lnTo>
                  <a:pt x="777" y="2096"/>
                </a:lnTo>
                <a:lnTo>
                  <a:pt x="784" y="2092"/>
                </a:lnTo>
                <a:lnTo>
                  <a:pt x="790" y="2086"/>
                </a:lnTo>
                <a:lnTo>
                  <a:pt x="797" y="2080"/>
                </a:lnTo>
                <a:lnTo>
                  <a:pt x="800" y="2076"/>
                </a:lnTo>
                <a:lnTo>
                  <a:pt x="801" y="2072"/>
                </a:lnTo>
                <a:lnTo>
                  <a:pt x="801" y="2066"/>
                </a:lnTo>
                <a:lnTo>
                  <a:pt x="801" y="2061"/>
                </a:lnTo>
                <a:lnTo>
                  <a:pt x="800" y="2054"/>
                </a:lnTo>
                <a:lnTo>
                  <a:pt x="797" y="2048"/>
                </a:lnTo>
                <a:lnTo>
                  <a:pt x="797" y="2048"/>
                </a:lnTo>
                <a:lnTo>
                  <a:pt x="776" y="2005"/>
                </a:lnTo>
                <a:lnTo>
                  <a:pt x="770" y="1993"/>
                </a:lnTo>
                <a:lnTo>
                  <a:pt x="768" y="1981"/>
                </a:lnTo>
                <a:lnTo>
                  <a:pt x="768" y="1981"/>
                </a:lnTo>
                <a:lnTo>
                  <a:pt x="769" y="1969"/>
                </a:lnTo>
                <a:lnTo>
                  <a:pt x="772" y="1949"/>
                </a:lnTo>
                <a:lnTo>
                  <a:pt x="785" y="1895"/>
                </a:lnTo>
                <a:lnTo>
                  <a:pt x="805" y="1814"/>
                </a:lnTo>
                <a:lnTo>
                  <a:pt x="805" y="1814"/>
                </a:lnTo>
                <a:lnTo>
                  <a:pt x="806" y="1799"/>
                </a:lnTo>
                <a:lnTo>
                  <a:pt x="806" y="1779"/>
                </a:lnTo>
                <a:lnTo>
                  <a:pt x="805" y="1750"/>
                </a:lnTo>
                <a:lnTo>
                  <a:pt x="805" y="1750"/>
                </a:lnTo>
                <a:lnTo>
                  <a:pt x="809" y="1677"/>
                </a:lnTo>
                <a:lnTo>
                  <a:pt x="812" y="1588"/>
                </a:lnTo>
                <a:lnTo>
                  <a:pt x="812" y="1588"/>
                </a:lnTo>
                <a:lnTo>
                  <a:pt x="808" y="1463"/>
                </a:lnTo>
                <a:lnTo>
                  <a:pt x="805" y="1386"/>
                </a:lnTo>
                <a:lnTo>
                  <a:pt x="802" y="1347"/>
                </a:lnTo>
                <a:lnTo>
                  <a:pt x="802" y="1347"/>
                </a:lnTo>
                <a:lnTo>
                  <a:pt x="805" y="1309"/>
                </a:lnTo>
                <a:lnTo>
                  <a:pt x="812" y="1239"/>
                </a:lnTo>
                <a:lnTo>
                  <a:pt x="819" y="1168"/>
                </a:lnTo>
                <a:lnTo>
                  <a:pt x="820" y="1145"/>
                </a:lnTo>
                <a:lnTo>
                  <a:pt x="820" y="1136"/>
                </a:lnTo>
                <a:lnTo>
                  <a:pt x="820" y="1136"/>
                </a:lnTo>
                <a:lnTo>
                  <a:pt x="820" y="1131"/>
                </a:lnTo>
                <a:lnTo>
                  <a:pt x="821" y="1115"/>
                </a:lnTo>
                <a:lnTo>
                  <a:pt x="827" y="1068"/>
                </a:lnTo>
                <a:lnTo>
                  <a:pt x="835" y="998"/>
                </a:lnTo>
                <a:lnTo>
                  <a:pt x="835" y="998"/>
                </a:lnTo>
                <a:lnTo>
                  <a:pt x="824" y="909"/>
                </a:lnTo>
                <a:lnTo>
                  <a:pt x="814" y="838"/>
                </a:lnTo>
                <a:lnTo>
                  <a:pt x="805" y="789"/>
                </a:lnTo>
                <a:lnTo>
                  <a:pt x="805" y="789"/>
                </a:lnTo>
                <a:lnTo>
                  <a:pt x="801" y="760"/>
                </a:lnTo>
                <a:lnTo>
                  <a:pt x="797" y="732"/>
                </a:lnTo>
                <a:lnTo>
                  <a:pt x="794" y="705"/>
                </a:lnTo>
                <a:lnTo>
                  <a:pt x="792" y="693"/>
                </a:lnTo>
                <a:lnTo>
                  <a:pt x="788" y="681"/>
                </a:lnTo>
                <a:lnTo>
                  <a:pt x="788" y="681"/>
                </a:lnTo>
                <a:lnTo>
                  <a:pt x="784" y="666"/>
                </a:lnTo>
                <a:lnTo>
                  <a:pt x="780" y="647"/>
                </a:lnTo>
                <a:lnTo>
                  <a:pt x="772" y="605"/>
                </a:lnTo>
                <a:lnTo>
                  <a:pt x="765" y="567"/>
                </a:lnTo>
                <a:lnTo>
                  <a:pt x="762" y="549"/>
                </a:lnTo>
                <a:lnTo>
                  <a:pt x="762" y="549"/>
                </a:lnTo>
                <a:lnTo>
                  <a:pt x="757" y="541"/>
                </a:lnTo>
                <a:lnTo>
                  <a:pt x="746" y="525"/>
                </a:lnTo>
                <a:lnTo>
                  <a:pt x="730" y="502"/>
                </a:lnTo>
                <a:lnTo>
                  <a:pt x="730" y="502"/>
                </a:lnTo>
                <a:lnTo>
                  <a:pt x="774" y="479"/>
                </a:lnTo>
                <a:lnTo>
                  <a:pt x="810" y="461"/>
                </a:lnTo>
                <a:lnTo>
                  <a:pt x="828" y="453"/>
                </a:lnTo>
                <a:lnTo>
                  <a:pt x="841" y="447"/>
                </a:lnTo>
                <a:lnTo>
                  <a:pt x="841" y="447"/>
                </a:lnTo>
                <a:lnTo>
                  <a:pt x="864" y="441"/>
                </a:lnTo>
                <a:lnTo>
                  <a:pt x="885" y="435"/>
                </a:lnTo>
                <a:lnTo>
                  <a:pt x="900" y="432"/>
                </a:lnTo>
                <a:lnTo>
                  <a:pt x="908" y="430"/>
                </a:lnTo>
                <a:lnTo>
                  <a:pt x="908" y="430"/>
                </a:lnTo>
                <a:lnTo>
                  <a:pt x="965" y="384"/>
                </a:lnTo>
                <a:lnTo>
                  <a:pt x="1009" y="350"/>
                </a:lnTo>
                <a:lnTo>
                  <a:pt x="1039" y="324"/>
                </a:lnTo>
                <a:lnTo>
                  <a:pt x="1039" y="324"/>
                </a:lnTo>
                <a:lnTo>
                  <a:pt x="1051" y="315"/>
                </a:lnTo>
                <a:lnTo>
                  <a:pt x="1068" y="302"/>
                </a:lnTo>
                <a:lnTo>
                  <a:pt x="1108" y="274"/>
                </a:lnTo>
                <a:lnTo>
                  <a:pt x="1143" y="248"/>
                </a:lnTo>
                <a:lnTo>
                  <a:pt x="1155" y="239"/>
                </a:lnTo>
                <a:lnTo>
                  <a:pt x="1158" y="236"/>
                </a:lnTo>
                <a:lnTo>
                  <a:pt x="1159" y="234"/>
                </a:lnTo>
                <a:lnTo>
                  <a:pt x="1159" y="234"/>
                </a:lnTo>
                <a:lnTo>
                  <a:pt x="1156" y="158"/>
                </a:lnTo>
                <a:lnTo>
                  <a:pt x="1156" y="158"/>
                </a:lnTo>
                <a:lnTo>
                  <a:pt x="1104" y="135"/>
                </a:lnTo>
                <a:lnTo>
                  <a:pt x="1058" y="111"/>
                </a:lnTo>
                <a:lnTo>
                  <a:pt x="1032" y="97"/>
                </a:lnTo>
                <a:lnTo>
                  <a:pt x="1009" y="85"/>
                </a:lnTo>
                <a:lnTo>
                  <a:pt x="1009" y="85"/>
                </a:lnTo>
                <a:lnTo>
                  <a:pt x="999" y="79"/>
                </a:lnTo>
                <a:lnTo>
                  <a:pt x="987" y="73"/>
                </a:lnTo>
                <a:lnTo>
                  <a:pt x="961" y="63"/>
                </a:lnTo>
                <a:lnTo>
                  <a:pt x="935" y="56"/>
                </a:lnTo>
                <a:lnTo>
                  <a:pt x="908" y="51"/>
                </a:lnTo>
                <a:lnTo>
                  <a:pt x="883" y="47"/>
                </a:lnTo>
                <a:lnTo>
                  <a:pt x="863" y="44"/>
                </a:lnTo>
                <a:lnTo>
                  <a:pt x="837" y="41"/>
                </a:lnTo>
                <a:lnTo>
                  <a:pt x="837" y="41"/>
                </a:lnTo>
                <a:lnTo>
                  <a:pt x="804" y="35"/>
                </a:lnTo>
                <a:lnTo>
                  <a:pt x="782" y="32"/>
                </a:lnTo>
                <a:lnTo>
                  <a:pt x="772" y="32"/>
                </a:lnTo>
                <a:lnTo>
                  <a:pt x="762" y="32"/>
                </a:lnTo>
                <a:lnTo>
                  <a:pt x="762" y="32"/>
                </a:lnTo>
                <a:lnTo>
                  <a:pt x="662" y="44"/>
                </a:lnTo>
                <a:lnTo>
                  <a:pt x="662" y="44"/>
                </a:lnTo>
                <a:lnTo>
                  <a:pt x="645" y="45"/>
                </a:lnTo>
                <a:lnTo>
                  <a:pt x="629" y="45"/>
                </a:lnTo>
                <a:lnTo>
                  <a:pt x="617" y="45"/>
                </a:lnTo>
                <a:lnTo>
                  <a:pt x="607" y="47"/>
                </a:lnTo>
                <a:lnTo>
                  <a:pt x="607" y="47"/>
                </a:lnTo>
                <a:lnTo>
                  <a:pt x="577" y="55"/>
                </a:lnTo>
                <a:lnTo>
                  <a:pt x="558" y="60"/>
                </a:lnTo>
                <a:lnTo>
                  <a:pt x="546" y="64"/>
                </a:lnTo>
                <a:lnTo>
                  <a:pt x="546" y="64"/>
                </a:lnTo>
                <a:lnTo>
                  <a:pt x="530" y="71"/>
                </a:lnTo>
                <a:lnTo>
                  <a:pt x="522" y="73"/>
                </a:lnTo>
                <a:lnTo>
                  <a:pt x="522" y="73"/>
                </a:lnTo>
                <a:lnTo>
                  <a:pt x="507" y="37"/>
                </a:lnTo>
                <a:lnTo>
                  <a:pt x="495" y="12"/>
                </a:lnTo>
                <a:lnTo>
                  <a:pt x="491" y="4"/>
                </a:lnTo>
                <a:lnTo>
                  <a:pt x="487" y="0"/>
                </a:lnTo>
                <a:lnTo>
                  <a:pt x="487" y="0"/>
                </a:lnTo>
                <a:lnTo>
                  <a:pt x="486" y="0"/>
                </a:lnTo>
                <a:lnTo>
                  <a:pt x="485" y="1"/>
                </a:lnTo>
                <a:lnTo>
                  <a:pt x="482" y="5"/>
                </a:lnTo>
                <a:lnTo>
                  <a:pt x="482" y="12"/>
                </a:lnTo>
                <a:lnTo>
                  <a:pt x="494" y="76"/>
                </a:lnTo>
                <a:lnTo>
                  <a:pt x="494" y="76"/>
                </a:lnTo>
                <a:lnTo>
                  <a:pt x="463" y="84"/>
                </a:lnTo>
                <a:lnTo>
                  <a:pt x="414" y="96"/>
                </a:lnTo>
                <a:lnTo>
                  <a:pt x="414" y="96"/>
                </a:lnTo>
                <a:lnTo>
                  <a:pt x="400" y="100"/>
                </a:lnTo>
                <a:lnTo>
                  <a:pt x="392" y="103"/>
                </a:lnTo>
                <a:lnTo>
                  <a:pt x="386" y="104"/>
                </a:lnTo>
                <a:lnTo>
                  <a:pt x="379" y="108"/>
                </a:lnTo>
                <a:lnTo>
                  <a:pt x="379" y="108"/>
                </a:lnTo>
                <a:lnTo>
                  <a:pt x="307" y="159"/>
                </a:lnTo>
                <a:lnTo>
                  <a:pt x="231" y="211"/>
                </a:lnTo>
                <a:lnTo>
                  <a:pt x="231" y="211"/>
                </a:lnTo>
                <a:lnTo>
                  <a:pt x="223" y="216"/>
                </a:lnTo>
                <a:lnTo>
                  <a:pt x="211" y="227"/>
                </a:lnTo>
                <a:lnTo>
                  <a:pt x="180" y="255"/>
                </a:lnTo>
                <a:lnTo>
                  <a:pt x="125" y="307"/>
                </a:lnTo>
                <a:lnTo>
                  <a:pt x="125" y="307"/>
                </a:lnTo>
                <a:lnTo>
                  <a:pt x="117" y="315"/>
                </a:lnTo>
                <a:lnTo>
                  <a:pt x="108" y="327"/>
                </a:lnTo>
                <a:lnTo>
                  <a:pt x="88" y="352"/>
                </a:lnTo>
                <a:lnTo>
                  <a:pt x="56" y="398"/>
                </a:lnTo>
                <a:lnTo>
                  <a:pt x="56" y="398"/>
                </a:lnTo>
                <a:lnTo>
                  <a:pt x="51" y="406"/>
                </a:lnTo>
                <a:lnTo>
                  <a:pt x="45" y="416"/>
                </a:lnTo>
                <a:lnTo>
                  <a:pt x="36" y="441"/>
                </a:lnTo>
                <a:lnTo>
                  <a:pt x="25" y="465"/>
                </a:lnTo>
                <a:lnTo>
                  <a:pt x="20" y="473"/>
                </a:lnTo>
                <a:lnTo>
                  <a:pt x="14" y="479"/>
                </a:lnTo>
                <a:lnTo>
                  <a:pt x="14" y="479"/>
                </a:lnTo>
                <a:lnTo>
                  <a:pt x="9" y="485"/>
                </a:lnTo>
                <a:lnTo>
                  <a:pt x="6" y="490"/>
                </a:lnTo>
                <a:lnTo>
                  <a:pt x="4" y="495"/>
                </a:lnTo>
                <a:lnTo>
                  <a:pt x="1" y="501"/>
                </a:lnTo>
                <a:lnTo>
                  <a:pt x="0" y="510"/>
                </a:lnTo>
                <a:lnTo>
                  <a:pt x="0" y="514"/>
                </a:lnTo>
                <a:lnTo>
                  <a:pt x="0" y="514"/>
                </a:lnTo>
                <a:lnTo>
                  <a:pt x="4" y="517"/>
                </a:lnTo>
                <a:lnTo>
                  <a:pt x="14" y="523"/>
                </a:lnTo>
                <a:lnTo>
                  <a:pt x="20" y="529"/>
                </a:lnTo>
                <a:lnTo>
                  <a:pt x="25" y="535"/>
                </a:lnTo>
                <a:lnTo>
                  <a:pt x="31" y="543"/>
                </a:lnTo>
                <a:lnTo>
                  <a:pt x="35" y="553"/>
                </a:lnTo>
                <a:lnTo>
                  <a:pt x="35" y="553"/>
                </a:lnTo>
                <a:lnTo>
                  <a:pt x="44" y="573"/>
                </a:lnTo>
                <a:lnTo>
                  <a:pt x="55" y="593"/>
                </a:lnTo>
                <a:lnTo>
                  <a:pt x="67" y="614"/>
                </a:lnTo>
                <a:lnTo>
                  <a:pt x="67" y="614"/>
                </a:lnTo>
                <a:lnTo>
                  <a:pt x="80" y="610"/>
                </a:lnTo>
                <a:lnTo>
                  <a:pt x="113" y="603"/>
                </a:lnTo>
                <a:lnTo>
                  <a:pt x="156" y="597"/>
                </a:lnTo>
                <a:lnTo>
                  <a:pt x="177" y="594"/>
                </a:lnTo>
                <a:lnTo>
                  <a:pt x="199" y="593"/>
                </a:lnTo>
                <a:lnTo>
                  <a:pt x="199" y="593"/>
                </a:lnTo>
                <a:lnTo>
                  <a:pt x="243" y="594"/>
                </a:lnTo>
                <a:lnTo>
                  <a:pt x="290" y="595"/>
                </a:lnTo>
                <a:lnTo>
                  <a:pt x="342" y="599"/>
                </a:lnTo>
                <a:lnTo>
                  <a:pt x="342" y="5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2621880" y="818710"/>
            <a:ext cx="804137" cy="1649258"/>
          </a:xfrm>
          <a:custGeom>
            <a:avLst/>
            <a:gdLst>
              <a:gd name="T0" fmla="*/ 537 w 1138"/>
              <a:gd name="T1" fmla="*/ 2133 h 2333"/>
              <a:gd name="T2" fmla="*/ 561 w 1138"/>
              <a:gd name="T3" fmla="*/ 2210 h 2333"/>
              <a:gd name="T4" fmla="*/ 553 w 1138"/>
              <a:gd name="T5" fmla="*/ 2308 h 2333"/>
              <a:gd name="T6" fmla="*/ 634 w 1138"/>
              <a:gd name="T7" fmla="*/ 2333 h 2333"/>
              <a:gd name="T8" fmla="*/ 679 w 1138"/>
              <a:gd name="T9" fmla="*/ 2264 h 2333"/>
              <a:gd name="T10" fmla="*/ 802 w 1138"/>
              <a:gd name="T11" fmla="*/ 2257 h 2333"/>
              <a:gd name="T12" fmla="*/ 811 w 1138"/>
              <a:gd name="T13" fmla="*/ 2103 h 2333"/>
              <a:gd name="T14" fmla="*/ 838 w 1138"/>
              <a:gd name="T15" fmla="*/ 2003 h 2333"/>
              <a:gd name="T16" fmla="*/ 862 w 1138"/>
              <a:gd name="T17" fmla="*/ 1731 h 2333"/>
              <a:gd name="T18" fmla="*/ 905 w 1138"/>
              <a:gd name="T19" fmla="*/ 1611 h 2333"/>
              <a:gd name="T20" fmla="*/ 961 w 1138"/>
              <a:gd name="T21" fmla="*/ 1341 h 2333"/>
              <a:gd name="T22" fmla="*/ 950 w 1138"/>
              <a:gd name="T23" fmla="*/ 1064 h 2333"/>
              <a:gd name="T24" fmla="*/ 1014 w 1138"/>
              <a:gd name="T25" fmla="*/ 1300 h 2333"/>
              <a:gd name="T26" fmla="*/ 1026 w 1138"/>
              <a:gd name="T27" fmla="*/ 1353 h 2333"/>
              <a:gd name="T28" fmla="*/ 1021 w 1138"/>
              <a:gd name="T29" fmla="*/ 1383 h 2333"/>
              <a:gd name="T30" fmla="*/ 1026 w 1138"/>
              <a:gd name="T31" fmla="*/ 1431 h 2333"/>
              <a:gd name="T32" fmla="*/ 1073 w 1138"/>
              <a:gd name="T33" fmla="*/ 1412 h 2333"/>
              <a:gd name="T34" fmla="*/ 1092 w 1138"/>
              <a:gd name="T35" fmla="*/ 1395 h 2333"/>
              <a:gd name="T36" fmla="*/ 1121 w 1138"/>
              <a:gd name="T37" fmla="*/ 1348 h 2333"/>
              <a:gd name="T38" fmla="*/ 1128 w 1138"/>
              <a:gd name="T39" fmla="*/ 1289 h 2333"/>
              <a:gd name="T40" fmla="*/ 1114 w 1138"/>
              <a:gd name="T41" fmla="*/ 1176 h 2333"/>
              <a:gd name="T42" fmla="*/ 1073 w 1138"/>
              <a:gd name="T43" fmla="*/ 1034 h 2333"/>
              <a:gd name="T44" fmla="*/ 1072 w 1138"/>
              <a:gd name="T45" fmla="*/ 979 h 2333"/>
              <a:gd name="T46" fmla="*/ 1009 w 1138"/>
              <a:gd name="T47" fmla="*/ 745 h 2333"/>
              <a:gd name="T48" fmla="*/ 947 w 1138"/>
              <a:gd name="T49" fmla="*/ 610 h 2333"/>
              <a:gd name="T50" fmla="*/ 846 w 1138"/>
              <a:gd name="T51" fmla="*/ 544 h 2333"/>
              <a:gd name="T52" fmla="*/ 869 w 1138"/>
              <a:gd name="T53" fmla="*/ 400 h 2333"/>
              <a:gd name="T54" fmla="*/ 850 w 1138"/>
              <a:gd name="T55" fmla="*/ 336 h 2333"/>
              <a:gd name="T56" fmla="*/ 985 w 1138"/>
              <a:gd name="T57" fmla="*/ 291 h 2333"/>
              <a:gd name="T58" fmla="*/ 1009 w 1138"/>
              <a:gd name="T59" fmla="*/ 219 h 2333"/>
              <a:gd name="T60" fmla="*/ 702 w 1138"/>
              <a:gd name="T61" fmla="*/ 29 h 2333"/>
              <a:gd name="T62" fmla="*/ 560 w 1138"/>
              <a:gd name="T63" fmla="*/ 14 h 2333"/>
              <a:gd name="T64" fmla="*/ 521 w 1138"/>
              <a:gd name="T65" fmla="*/ 0 h 2333"/>
              <a:gd name="T66" fmla="*/ 405 w 1138"/>
              <a:gd name="T67" fmla="*/ 16 h 2333"/>
              <a:gd name="T68" fmla="*/ 146 w 1138"/>
              <a:gd name="T69" fmla="*/ 141 h 2333"/>
              <a:gd name="T70" fmla="*/ 0 w 1138"/>
              <a:gd name="T71" fmla="*/ 291 h 2333"/>
              <a:gd name="T72" fmla="*/ 75 w 1138"/>
              <a:gd name="T73" fmla="*/ 284 h 2333"/>
              <a:gd name="T74" fmla="*/ 366 w 1138"/>
              <a:gd name="T75" fmla="*/ 303 h 2333"/>
              <a:gd name="T76" fmla="*/ 532 w 1138"/>
              <a:gd name="T77" fmla="*/ 555 h 2333"/>
              <a:gd name="T78" fmla="*/ 398 w 1138"/>
              <a:gd name="T79" fmla="*/ 703 h 2333"/>
              <a:gd name="T80" fmla="*/ 354 w 1138"/>
              <a:gd name="T81" fmla="*/ 827 h 2333"/>
              <a:gd name="T82" fmla="*/ 333 w 1138"/>
              <a:gd name="T83" fmla="*/ 903 h 2333"/>
              <a:gd name="T84" fmla="*/ 349 w 1138"/>
              <a:gd name="T85" fmla="*/ 1045 h 2333"/>
              <a:gd name="T86" fmla="*/ 280 w 1138"/>
              <a:gd name="T87" fmla="*/ 1188 h 2333"/>
              <a:gd name="T88" fmla="*/ 265 w 1138"/>
              <a:gd name="T89" fmla="*/ 1270 h 2333"/>
              <a:gd name="T90" fmla="*/ 296 w 1138"/>
              <a:gd name="T91" fmla="*/ 1331 h 2333"/>
              <a:gd name="T92" fmla="*/ 313 w 1138"/>
              <a:gd name="T93" fmla="*/ 1371 h 2333"/>
              <a:gd name="T94" fmla="*/ 378 w 1138"/>
              <a:gd name="T95" fmla="*/ 1365 h 2333"/>
              <a:gd name="T96" fmla="*/ 333 w 1138"/>
              <a:gd name="T97" fmla="*/ 1460 h 2333"/>
              <a:gd name="T98" fmla="*/ 404 w 1138"/>
              <a:gd name="T99" fmla="*/ 1493 h 2333"/>
              <a:gd name="T100" fmla="*/ 433 w 1138"/>
              <a:gd name="T101" fmla="*/ 1452 h 2333"/>
              <a:gd name="T102" fmla="*/ 455 w 1138"/>
              <a:gd name="T103" fmla="*/ 1436 h 2333"/>
              <a:gd name="T104" fmla="*/ 457 w 1138"/>
              <a:gd name="T105" fmla="*/ 1654 h 2333"/>
              <a:gd name="T106" fmla="*/ 584 w 1138"/>
              <a:gd name="T107" fmla="*/ 301 h 2333"/>
              <a:gd name="T108" fmla="*/ 572 w 1138"/>
              <a:gd name="T109" fmla="*/ 343 h 2333"/>
              <a:gd name="T110" fmla="*/ 556 w 1138"/>
              <a:gd name="T111" fmla="*/ 397 h 2333"/>
              <a:gd name="T112" fmla="*/ 567 w 1138"/>
              <a:gd name="T113" fmla="*/ 413 h 2333"/>
              <a:gd name="T114" fmla="*/ 561 w 1138"/>
              <a:gd name="T115" fmla="*/ 508 h 2333"/>
              <a:gd name="T116" fmla="*/ 543 w 1138"/>
              <a:gd name="T117" fmla="*/ 543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38" h="2333">
                <a:moveTo>
                  <a:pt x="479" y="1679"/>
                </a:moveTo>
                <a:lnTo>
                  <a:pt x="479" y="1679"/>
                </a:lnTo>
                <a:lnTo>
                  <a:pt x="489" y="1743"/>
                </a:lnTo>
                <a:lnTo>
                  <a:pt x="501" y="1832"/>
                </a:lnTo>
                <a:lnTo>
                  <a:pt x="501" y="1832"/>
                </a:lnTo>
                <a:lnTo>
                  <a:pt x="505" y="1876"/>
                </a:lnTo>
                <a:lnTo>
                  <a:pt x="509" y="1942"/>
                </a:lnTo>
                <a:lnTo>
                  <a:pt x="513" y="2027"/>
                </a:lnTo>
                <a:lnTo>
                  <a:pt x="537" y="2133"/>
                </a:lnTo>
                <a:lnTo>
                  <a:pt x="537" y="2133"/>
                </a:lnTo>
                <a:lnTo>
                  <a:pt x="539" y="2158"/>
                </a:lnTo>
                <a:lnTo>
                  <a:pt x="540" y="2178"/>
                </a:lnTo>
                <a:lnTo>
                  <a:pt x="543" y="2193"/>
                </a:lnTo>
                <a:lnTo>
                  <a:pt x="543" y="2193"/>
                </a:lnTo>
                <a:lnTo>
                  <a:pt x="545" y="2197"/>
                </a:lnTo>
                <a:lnTo>
                  <a:pt x="548" y="2201"/>
                </a:lnTo>
                <a:lnTo>
                  <a:pt x="553" y="2206"/>
                </a:lnTo>
                <a:lnTo>
                  <a:pt x="561" y="2210"/>
                </a:lnTo>
                <a:lnTo>
                  <a:pt x="561" y="2210"/>
                </a:lnTo>
                <a:lnTo>
                  <a:pt x="559" y="2220"/>
                </a:lnTo>
                <a:lnTo>
                  <a:pt x="553" y="2242"/>
                </a:lnTo>
                <a:lnTo>
                  <a:pt x="549" y="2270"/>
                </a:lnTo>
                <a:lnTo>
                  <a:pt x="548" y="2282"/>
                </a:lnTo>
                <a:lnTo>
                  <a:pt x="549" y="2293"/>
                </a:lnTo>
                <a:lnTo>
                  <a:pt x="549" y="2293"/>
                </a:lnTo>
                <a:lnTo>
                  <a:pt x="551" y="2301"/>
                </a:lnTo>
                <a:lnTo>
                  <a:pt x="553" y="2308"/>
                </a:lnTo>
                <a:lnTo>
                  <a:pt x="556" y="2313"/>
                </a:lnTo>
                <a:lnTo>
                  <a:pt x="560" y="2318"/>
                </a:lnTo>
                <a:lnTo>
                  <a:pt x="565" y="2322"/>
                </a:lnTo>
                <a:lnTo>
                  <a:pt x="571" y="2325"/>
                </a:lnTo>
                <a:lnTo>
                  <a:pt x="577" y="2326"/>
                </a:lnTo>
                <a:lnTo>
                  <a:pt x="584" y="2329"/>
                </a:lnTo>
                <a:lnTo>
                  <a:pt x="584" y="2329"/>
                </a:lnTo>
                <a:lnTo>
                  <a:pt x="607" y="2332"/>
                </a:lnTo>
                <a:lnTo>
                  <a:pt x="634" y="2333"/>
                </a:lnTo>
                <a:lnTo>
                  <a:pt x="659" y="2332"/>
                </a:lnTo>
                <a:lnTo>
                  <a:pt x="667" y="2330"/>
                </a:lnTo>
                <a:lnTo>
                  <a:pt x="672" y="2329"/>
                </a:lnTo>
                <a:lnTo>
                  <a:pt x="672" y="2329"/>
                </a:lnTo>
                <a:lnTo>
                  <a:pt x="675" y="2324"/>
                </a:lnTo>
                <a:lnTo>
                  <a:pt x="678" y="2314"/>
                </a:lnTo>
                <a:lnTo>
                  <a:pt x="679" y="2293"/>
                </a:lnTo>
                <a:lnTo>
                  <a:pt x="679" y="2264"/>
                </a:lnTo>
                <a:lnTo>
                  <a:pt x="679" y="2264"/>
                </a:lnTo>
                <a:lnTo>
                  <a:pt x="711" y="2266"/>
                </a:lnTo>
                <a:lnTo>
                  <a:pt x="738" y="2266"/>
                </a:lnTo>
                <a:lnTo>
                  <a:pt x="751" y="2265"/>
                </a:lnTo>
                <a:lnTo>
                  <a:pt x="762" y="2264"/>
                </a:lnTo>
                <a:lnTo>
                  <a:pt x="762" y="2264"/>
                </a:lnTo>
                <a:lnTo>
                  <a:pt x="778" y="2260"/>
                </a:lnTo>
                <a:lnTo>
                  <a:pt x="791" y="2258"/>
                </a:lnTo>
                <a:lnTo>
                  <a:pt x="802" y="2257"/>
                </a:lnTo>
                <a:lnTo>
                  <a:pt x="802" y="2257"/>
                </a:lnTo>
                <a:lnTo>
                  <a:pt x="807" y="2242"/>
                </a:lnTo>
                <a:lnTo>
                  <a:pt x="810" y="2230"/>
                </a:lnTo>
                <a:lnTo>
                  <a:pt x="810" y="2225"/>
                </a:lnTo>
                <a:lnTo>
                  <a:pt x="809" y="2222"/>
                </a:lnTo>
                <a:lnTo>
                  <a:pt x="784" y="2198"/>
                </a:lnTo>
                <a:lnTo>
                  <a:pt x="809" y="2198"/>
                </a:lnTo>
                <a:lnTo>
                  <a:pt x="809" y="2198"/>
                </a:lnTo>
                <a:lnTo>
                  <a:pt x="810" y="2143"/>
                </a:lnTo>
                <a:lnTo>
                  <a:pt x="811" y="2103"/>
                </a:lnTo>
                <a:lnTo>
                  <a:pt x="813" y="2089"/>
                </a:lnTo>
                <a:lnTo>
                  <a:pt x="814" y="2081"/>
                </a:lnTo>
                <a:lnTo>
                  <a:pt x="814" y="2081"/>
                </a:lnTo>
                <a:lnTo>
                  <a:pt x="818" y="2067"/>
                </a:lnTo>
                <a:lnTo>
                  <a:pt x="823" y="2046"/>
                </a:lnTo>
                <a:lnTo>
                  <a:pt x="830" y="2023"/>
                </a:lnTo>
                <a:lnTo>
                  <a:pt x="834" y="2013"/>
                </a:lnTo>
                <a:lnTo>
                  <a:pt x="838" y="2003"/>
                </a:lnTo>
                <a:lnTo>
                  <a:pt x="838" y="2003"/>
                </a:lnTo>
                <a:lnTo>
                  <a:pt x="841" y="1998"/>
                </a:lnTo>
                <a:lnTo>
                  <a:pt x="842" y="1990"/>
                </a:lnTo>
                <a:lnTo>
                  <a:pt x="846" y="1966"/>
                </a:lnTo>
                <a:lnTo>
                  <a:pt x="850" y="1937"/>
                </a:lnTo>
                <a:lnTo>
                  <a:pt x="854" y="1903"/>
                </a:lnTo>
                <a:lnTo>
                  <a:pt x="859" y="1840"/>
                </a:lnTo>
                <a:lnTo>
                  <a:pt x="862" y="1803"/>
                </a:lnTo>
                <a:lnTo>
                  <a:pt x="862" y="1731"/>
                </a:lnTo>
                <a:lnTo>
                  <a:pt x="862" y="1731"/>
                </a:lnTo>
                <a:lnTo>
                  <a:pt x="874" y="1734"/>
                </a:lnTo>
                <a:lnTo>
                  <a:pt x="883" y="1734"/>
                </a:lnTo>
                <a:lnTo>
                  <a:pt x="887" y="1734"/>
                </a:lnTo>
                <a:lnTo>
                  <a:pt x="891" y="1731"/>
                </a:lnTo>
                <a:lnTo>
                  <a:pt x="891" y="1731"/>
                </a:lnTo>
                <a:lnTo>
                  <a:pt x="891" y="1728"/>
                </a:lnTo>
                <a:lnTo>
                  <a:pt x="894" y="1719"/>
                </a:lnTo>
                <a:lnTo>
                  <a:pt x="897" y="1692"/>
                </a:lnTo>
                <a:lnTo>
                  <a:pt x="905" y="1611"/>
                </a:lnTo>
                <a:lnTo>
                  <a:pt x="914" y="1495"/>
                </a:lnTo>
                <a:lnTo>
                  <a:pt x="914" y="1495"/>
                </a:lnTo>
                <a:lnTo>
                  <a:pt x="921" y="1481"/>
                </a:lnTo>
                <a:lnTo>
                  <a:pt x="935" y="1445"/>
                </a:lnTo>
                <a:lnTo>
                  <a:pt x="943" y="1423"/>
                </a:lnTo>
                <a:lnTo>
                  <a:pt x="950" y="1396"/>
                </a:lnTo>
                <a:lnTo>
                  <a:pt x="957" y="1369"/>
                </a:lnTo>
                <a:lnTo>
                  <a:pt x="961" y="1341"/>
                </a:lnTo>
                <a:lnTo>
                  <a:pt x="961" y="1341"/>
                </a:lnTo>
                <a:lnTo>
                  <a:pt x="962" y="1327"/>
                </a:lnTo>
                <a:lnTo>
                  <a:pt x="962" y="1309"/>
                </a:lnTo>
                <a:lnTo>
                  <a:pt x="961" y="1272"/>
                </a:lnTo>
                <a:lnTo>
                  <a:pt x="955" y="1230"/>
                </a:lnTo>
                <a:lnTo>
                  <a:pt x="950" y="1190"/>
                </a:lnTo>
                <a:lnTo>
                  <a:pt x="938" y="1122"/>
                </a:lnTo>
                <a:lnTo>
                  <a:pt x="931" y="1093"/>
                </a:lnTo>
                <a:lnTo>
                  <a:pt x="921" y="1022"/>
                </a:lnTo>
                <a:lnTo>
                  <a:pt x="950" y="1064"/>
                </a:lnTo>
                <a:lnTo>
                  <a:pt x="979" y="1129"/>
                </a:lnTo>
                <a:lnTo>
                  <a:pt x="991" y="1146"/>
                </a:lnTo>
                <a:lnTo>
                  <a:pt x="1009" y="1265"/>
                </a:lnTo>
                <a:lnTo>
                  <a:pt x="1009" y="1265"/>
                </a:lnTo>
                <a:lnTo>
                  <a:pt x="1009" y="1280"/>
                </a:lnTo>
                <a:lnTo>
                  <a:pt x="1012" y="1290"/>
                </a:lnTo>
                <a:lnTo>
                  <a:pt x="1013" y="1296"/>
                </a:lnTo>
                <a:lnTo>
                  <a:pt x="1014" y="1300"/>
                </a:lnTo>
                <a:lnTo>
                  <a:pt x="1014" y="1300"/>
                </a:lnTo>
                <a:lnTo>
                  <a:pt x="1017" y="1302"/>
                </a:lnTo>
                <a:lnTo>
                  <a:pt x="1020" y="1304"/>
                </a:lnTo>
                <a:lnTo>
                  <a:pt x="1025" y="1306"/>
                </a:lnTo>
                <a:lnTo>
                  <a:pt x="1032" y="1306"/>
                </a:lnTo>
                <a:lnTo>
                  <a:pt x="1038" y="1336"/>
                </a:lnTo>
                <a:lnTo>
                  <a:pt x="1038" y="1336"/>
                </a:lnTo>
                <a:lnTo>
                  <a:pt x="1033" y="1341"/>
                </a:lnTo>
                <a:lnTo>
                  <a:pt x="1029" y="1347"/>
                </a:lnTo>
                <a:lnTo>
                  <a:pt x="1026" y="1353"/>
                </a:lnTo>
                <a:lnTo>
                  <a:pt x="1026" y="1353"/>
                </a:lnTo>
                <a:lnTo>
                  <a:pt x="1026" y="1363"/>
                </a:lnTo>
                <a:lnTo>
                  <a:pt x="1026" y="1365"/>
                </a:lnTo>
                <a:lnTo>
                  <a:pt x="1026" y="1365"/>
                </a:lnTo>
                <a:lnTo>
                  <a:pt x="1024" y="1368"/>
                </a:lnTo>
                <a:lnTo>
                  <a:pt x="1021" y="1372"/>
                </a:lnTo>
                <a:lnTo>
                  <a:pt x="1021" y="1377"/>
                </a:lnTo>
                <a:lnTo>
                  <a:pt x="1021" y="1377"/>
                </a:lnTo>
                <a:lnTo>
                  <a:pt x="1021" y="1383"/>
                </a:lnTo>
                <a:lnTo>
                  <a:pt x="1024" y="1389"/>
                </a:lnTo>
                <a:lnTo>
                  <a:pt x="1026" y="1395"/>
                </a:lnTo>
                <a:lnTo>
                  <a:pt x="1044" y="1407"/>
                </a:lnTo>
                <a:lnTo>
                  <a:pt x="1044" y="1407"/>
                </a:lnTo>
                <a:lnTo>
                  <a:pt x="1034" y="1417"/>
                </a:lnTo>
                <a:lnTo>
                  <a:pt x="1028" y="1425"/>
                </a:lnTo>
                <a:lnTo>
                  <a:pt x="1026" y="1428"/>
                </a:lnTo>
                <a:lnTo>
                  <a:pt x="1026" y="1431"/>
                </a:lnTo>
                <a:lnTo>
                  <a:pt x="1026" y="1431"/>
                </a:lnTo>
                <a:lnTo>
                  <a:pt x="1032" y="1432"/>
                </a:lnTo>
                <a:lnTo>
                  <a:pt x="1038" y="1433"/>
                </a:lnTo>
                <a:lnTo>
                  <a:pt x="1048" y="1433"/>
                </a:lnTo>
                <a:lnTo>
                  <a:pt x="1052" y="1432"/>
                </a:lnTo>
                <a:lnTo>
                  <a:pt x="1056" y="1431"/>
                </a:lnTo>
                <a:lnTo>
                  <a:pt x="1056" y="1431"/>
                </a:lnTo>
                <a:lnTo>
                  <a:pt x="1062" y="1425"/>
                </a:lnTo>
                <a:lnTo>
                  <a:pt x="1068" y="1419"/>
                </a:lnTo>
                <a:lnTo>
                  <a:pt x="1073" y="1412"/>
                </a:lnTo>
                <a:lnTo>
                  <a:pt x="1073" y="1412"/>
                </a:lnTo>
                <a:lnTo>
                  <a:pt x="1082" y="1412"/>
                </a:lnTo>
                <a:lnTo>
                  <a:pt x="1089" y="1411"/>
                </a:lnTo>
                <a:lnTo>
                  <a:pt x="1090" y="1409"/>
                </a:lnTo>
                <a:lnTo>
                  <a:pt x="1092" y="1407"/>
                </a:lnTo>
                <a:lnTo>
                  <a:pt x="1092" y="1407"/>
                </a:lnTo>
                <a:lnTo>
                  <a:pt x="1090" y="1397"/>
                </a:lnTo>
                <a:lnTo>
                  <a:pt x="1092" y="1395"/>
                </a:lnTo>
                <a:lnTo>
                  <a:pt x="1092" y="1395"/>
                </a:lnTo>
                <a:lnTo>
                  <a:pt x="1096" y="1387"/>
                </a:lnTo>
                <a:lnTo>
                  <a:pt x="1100" y="1381"/>
                </a:lnTo>
                <a:lnTo>
                  <a:pt x="1102" y="1377"/>
                </a:lnTo>
                <a:lnTo>
                  <a:pt x="1102" y="1377"/>
                </a:lnTo>
                <a:lnTo>
                  <a:pt x="1105" y="1373"/>
                </a:lnTo>
                <a:lnTo>
                  <a:pt x="1108" y="1369"/>
                </a:lnTo>
                <a:lnTo>
                  <a:pt x="1109" y="1365"/>
                </a:lnTo>
                <a:lnTo>
                  <a:pt x="1109" y="1365"/>
                </a:lnTo>
                <a:lnTo>
                  <a:pt x="1121" y="1348"/>
                </a:lnTo>
                <a:lnTo>
                  <a:pt x="1121" y="1348"/>
                </a:lnTo>
                <a:lnTo>
                  <a:pt x="1128" y="1337"/>
                </a:lnTo>
                <a:lnTo>
                  <a:pt x="1132" y="1333"/>
                </a:lnTo>
                <a:lnTo>
                  <a:pt x="1132" y="1329"/>
                </a:lnTo>
                <a:lnTo>
                  <a:pt x="1132" y="1329"/>
                </a:lnTo>
                <a:lnTo>
                  <a:pt x="1121" y="1288"/>
                </a:lnTo>
                <a:lnTo>
                  <a:pt x="1121" y="1288"/>
                </a:lnTo>
                <a:lnTo>
                  <a:pt x="1122" y="1289"/>
                </a:lnTo>
                <a:lnTo>
                  <a:pt x="1128" y="1289"/>
                </a:lnTo>
                <a:lnTo>
                  <a:pt x="1134" y="1288"/>
                </a:lnTo>
                <a:lnTo>
                  <a:pt x="1137" y="1285"/>
                </a:lnTo>
                <a:lnTo>
                  <a:pt x="1138" y="1282"/>
                </a:lnTo>
                <a:lnTo>
                  <a:pt x="1138" y="1282"/>
                </a:lnTo>
                <a:lnTo>
                  <a:pt x="1138" y="1276"/>
                </a:lnTo>
                <a:lnTo>
                  <a:pt x="1136" y="1265"/>
                </a:lnTo>
                <a:lnTo>
                  <a:pt x="1129" y="1233"/>
                </a:lnTo>
                <a:lnTo>
                  <a:pt x="1120" y="1200"/>
                </a:lnTo>
                <a:lnTo>
                  <a:pt x="1114" y="1176"/>
                </a:lnTo>
                <a:lnTo>
                  <a:pt x="1114" y="1176"/>
                </a:lnTo>
                <a:lnTo>
                  <a:pt x="1109" y="1145"/>
                </a:lnTo>
                <a:lnTo>
                  <a:pt x="1102" y="1110"/>
                </a:lnTo>
                <a:lnTo>
                  <a:pt x="1102" y="1110"/>
                </a:lnTo>
                <a:lnTo>
                  <a:pt x="1101" y="1100"/>
                </a:lnTo>
                <a:lnTo>
                  <a:pt x="1097" y="1088"/>
                </a:lnTo>
                <a:lnTo>
                  <a:pt x="1086" y="1062"/>
                </a:lnTo>
                <a:lnTo>
                  <a:pt x="1073" y="1034"/>
                </a:lnTo>
                <a:lnTo>
                  <a:pt x="1073" y="1034"/>
                </a:lnTo>
                <a:lnTo>
                  <a:pt x="1074" y="1034"/>
                </a:lnTo>
                <a:lnTo>
                  <a:pt x="1077" y="1033"/>
                </a:lnTo>
                <a:lnTo>
                  <a:pt x="1081" y="1029"/>
                </a:lnTo>
                <a:lnTo>
                  <a:pt x="1085" y="1022"/>
                </a:lnTo>
                <a:lnTo>
                  <a:pt x="1085" y="1022"/>
                </a:lnTo>
                <a:lnTo>
                  <a:pt x="1085" y="1019"/>
                </a:lnTo>
                <a:lnTo>
                  <a:pt x="1085" y="1015"/>
                </a:lnTo>
                <a:lnTo>
                  <a:pt x="1082" y="1006"/>
                </a:lnTo>
                <a:lnTo>
                  <a:pt x="1072" y="979"/>
                </a:lnTo>
                <a:lnTo>
                  <a:pt x="1061" y="953"/>
                </a:lnTo>
                <a:lnTo>
                  <a:pt x="1057" y="941"/>
                </a:lnTo>
                <a:lnTo>
                  <a:pt x="1056" y="934"/>
                </a:lnTo>
                <a:lnTo>
                  <a:pt x="1056" y="934"/>
                </a:lnTo>
                <a:lnTo>
                  <a:pt x="1054" y="922"/>
                </a:lnTo>
                <a:lnTo>
                  <a:pt x="1049" y="901"/>
                </a:lnTo>
                <a:lnTo>
                  <a:pt x="1034" y="843"/>
                </a:lnTo>
                <a:lnTo>
                  <a:pt x="1018" y="783"/>
                </a:lnTo>
                <a:lnTo>
                  <a:pt x="1009" y="745"/>
                </a:lnTo>
                <a:lnTo>
                  <a:pt x="1009" y="745"/>
                </a:lnTo>
                <a:lnTo>
                  <a:pt x="1006" y="732"/>
                </a:lnTo>
                <a:lnTo>
                  <a:pt x="1001" y="716"/>
                </a:lnTo>
                <a:lnTo>
                  <a:pt x="989" y="680"/>
                </a:lnTo>
                <a:lnTo>
                  <a:pt x="967" y="626"/>
                </a:lnTo>
                <a:lnTo>
                  <a:pt x="967" y="626"/>
                </a:lnTo>
                <a:lnTo>
                  <a:pt x="963" y="620"/>
                </a:lnTo>
                <a:lnTo>
                  <a:pt x="957" y="615"/>
                </a:lnTo>
                <a:lnTo>
                  <a:pt x="947" y="610"/>
                </a:lnTo>
                <a:lnTo>
                  <a:pt x="938" y="606"/>
                </a:lnTo>
                <a:lnTo>
                  <a:pt x="922" y="599"/>
                </a:lnTo>
                <a:lnTo>
                  <a:pt x="914" y="596"/>
                </a:lnTo>
                <a:lnTo>
                  <a:pt x="850" y="584"/>
                </a:lnTo>
                <a:lnTo>
                  <a:pt x="850" y="584"/>
                </a:lnTo>
                <a:lnTo>
                  <a:pt x="850" y="572"/>
                </a:lnTo>
                <a:lnTo>
                  <a:pt x="850" y="555"/>
                </a:lnTo>
                <a:lnTo>
                  <a:pt x="850" y="555"/>
                </a:lnTo>
                <a:lnTo>
                  <a:pt x="846" y="544"/>
                </a:lnTo>
                <a:lnTo>
                  <a:pt x="843" y="538"/>
                </a:lnTo>
                <a:lnTo>
                  <a:pt x="843" y="538"/>
                </a:lnTo>
                <a:lnTo>
                  <a:pt x="855" y="512"/>
                </a:lnTo>
                <a:lnTo>
                  <a:pt x="863" y="494"/>
                </a:lnTo>
                <a:lnTo>
                  <a:pt x="867" y="479"/>
                </a:lnTo>
                <a:lnTo>
                  <a:pt x="867" y="479"/>
                </a:lnTo>
                <a:lnTo>
                  <a:pt x="869" y="459"/>
                </a:lnTo>
                <a:lnTo>
                  <a:pt x="869" y="429"/>
                </a:lnTo>
                <a:lnTo>
                  <a:pt x="869" y="400"/>
                </a:lnTo>
                <a:lnTo>
                  <a:pt x="869" y="389"/>
                </a:lnTo>
                <a:lnTo>
                  <a:pt x="867" y="384"/>
                </a:lnTo>
                <a:lnTo>
                  <a:pt x="867" y="384"/>
                </a:lnTo>
                <a:lnTo>
                  <a:pt x="857" y="363"/>
                </a:lnTo>
                <a:lnTo>
                  <a:pt x="850" y="348"/>
                </a:lnTo>
                <a:lnTo>
                  <a:pt x="850" y="348"/>
                </a:lnTo>
                <a:lnTo>
                  <a:pt x="851" y="345"/>
                </a:lnTo>
                <a:lnTo>
                  <a:pt x="851" y="341"/>
                </a:lnTo>
                <a:lnTo>
                  <a:pt x="850" y="336"/>
                </a:lnTo>
                <a:lnTo>
                  <a:pt x="850" y="336"/>
                </a:lnTo>
                <a:lnTo>
                  <a:pt x="826" y="301"/>
                </a:lnTo>
                <a:lnTo>
                  <a:pt x="979" y="301"/>
                </a:lnTo>
                <a:lnTo>
                  <a:pt x="979" y="301"/>
                </a:lnTo>
                <a:lnTo>
                  <a:pt x="978" y="300"/>
                </a:lnTo>
                <a:lnTo>
                  <a:pt x="978" y="296"/>
                </a:lnTo>
                <a:lnTo>
                  <a:pt x="979" y="293"/>
                </a:lnTo>
                <a:lnTo>
                  <a:pt x="981" y="292"/>
                </a:lnTo>
                <a:lnTo>
                  <a:pt x="985" y="291"/>
                </a:lnTo>
                <a:lnTo>
                  <a:pt x="991" y="289"/>
                </a:lnTo>
                <a:lnTo>
                  <a:pt x="991" y="289"/>
                </a:lnTo>
                <a:lnTo>
                  <a:pt x="1037" y="287"/>
                </a:lnTo>
                <a:lnTo>
                  <a:pt x="1058" y="285"/>
                </a:lnTo>
                <a:lnTo>
                  <a:pt x="1065" y="284"/>
                </a:lnTo>
                <a:lnTo>
                  <a:pt x="1068" y="284"/>
                </a:lnTo>
                <a:lnTo>
                  <a:pt x="1061" y="265"/>
                </a:lnTo>
                <a:lnTo>
                  <a:pt x="1061" y="265"/>
                </a:lnTo>
                <a:lnTo>
                  <a:pt x="1009" y="219"/>
                </a:lnTo>
                <a:lnTo>
                  <a:pt x="963" y="179"/>
                </a:lnTo>
                <a:lnTo>
                  <a:pt x="926" y="148"/>
                </a:lnTo>
                <a:lnTo>
                  <a:pt x="926" y="148"/>
                </a:lnTo>
                <a:lnTo>
                  <a:pt x="906" y="133"/>
                </a:lnTo>
                <a:lnTo>
                  <a:pt x="878" y="117"/>
                </a:lnTo>
                <a:lnTo>
                  <a:pt x="845" y="98"/>
                </a:lnTo>
                <a:lnTo>
                  <a:pt x="809" y="80"/>
                </a:lnTo>
                <a:lnTo>
                  <a:pt x="742" y="48"/>
                </a:lnTo>
                <a:lnTo>
                  <a:pt x="702" y="29"/>
                </a:lnTo>
                <a:lnTo>
                  <a:pt x="702" y="29"/>
                </a:lnTo>
                <a:lnTo>
                  <a:pt x="691" y="26"/>
                </a:lnTo>
                <a:lnTo>
                  <a:pt x="674" y="24"/>
                </a:lnTo>
                <a:lnTo>
                  <a:pt x="634" y="20"/>
                </a:lnTo>
                <a:lnTo>
                  <a:pt x="596" y="17"/>
                </a:lnTo>
                <a:lnTo>
                  <a:pt x="579" y="17"/>
                </a:lnTo>
                <a:lnTo>
                  <a:pt x="579" y="17"/>
                </a:lnTo>
                <a:lnTo>
                  <a:pt x="572" y="17"/>
                </a:lnTo>
                <a:lnTo>
                  <a:pt x="560" y="14"/>
                </a:lnTo>
                <a:lnTo>
                  <a:pt x="543" y="12"/>
                </a:lnTo>
                <a:lnTo>
                  <a:pt x="543" y="12"/>
                </a:lnTo>
                <a:lnTo>
                  <a:pt x="543" y="9"/>
                </a:lnTo>
                <a:lnTo>
                  <a:pt x="539" y="5"/>
                </a:lnTo>
                <a:lnTo>
                  <a:pt x="533" y="1"/>
                </a:lnTo>
                <a:lnTo>
                  <a:pt x="529" y="0"/>
                </a:lnTo>
                <a:lnTo>
                  <a:pt x="525" y="0"/>
                </a:lnTo>
                <a:lnTo>
                  <a:pt x="525" y="0"/>
                </a:lnTo>
                <a:lnTo>
                  <a:pt x="521" y="0"/>
                </a:lnTo>
                <a:lnTo>
                  <a:pt x="517" y="1"/>
                </a:lnTo>
                <a:lnTo>
                  <a:pt x="512" y="5"/>
                </a:lnTo>
                <a:lnTo>
                  <a:pt x="509" y="9"/>
                </a:lnTo>
                <a:lnTo>
                  <a:pt x="508" y="12"/>
                </a:lnTo>
                <a:lnTo>
                  <a:pt x="508" y="12"/>
                </a:lnTo>
                <a:lnTo>
                  <a:pt x="491" y="12"/>
                </a:lnTo>
                <a:lnTo>
                  <a:pt x="451" y="13"/>
                </a:lnTo>
                <a:lnTo>
                  <a:pt x="428" y="14"/>
                </a:lnTo>
                <a:lnTo>
                  <a:pt x="405" y="16"/>
                </a:lnTo>
                <a:lnTo>
                  <a:pt x="386" y="20"/>
                </a:lnTo>
                <a:lnTo>
                  <a:pt x="372" y="24"/>
                </a:lnTo>
                <a:lnTo>
                  <a:pt x="372" y="24"/>
                </a:lnTo>
                <a:lnTo>
                  <a:pt x="329" y="44"/>
                </a:lnTo>
                <a:lnTo>
                  <a:pt x="258" y="78"/>
                </a:lnTo>
                <a:lnTo>
                  <a:pt x="221" y="97"/>
                </a:lnTo>
                <a:lnTo>
                  <a:pt x="186" y="116"/>
                </a:lnTo>
                <a:lnTo>
                  <a:pt x="157" y="133"/>
                </a:lnTo>
                <a:lnTo>
                  <a:pt x="146" y="141"/>
                </a:lnTo>
                <a:lnTo>
                  <a:pt x="137" y="148"/>
                </a:lnTo>
                <a:lnTo>
                  <a:pt x="137" y="148"/>
                </a:lnTo>
                <a:lnTo>
                  <a:pt x="99" y="181"/>
                </a:lnTo>
                <a:lnTo>
                  <a:pt x="55" y="225"/>
                </a:lnTo>
                <a:lnTo>
                  <a:pt x="2" y="277"/>
                </a:lnTo>
                <a:lnTo>
                  <a:pt x="2" y="277"/>
                </a:lnTo>
                <a:lnTo>
                  <a:pt x="0" y="281"/>
                </a:lnTo>
                <a:lnTo>
                  <a:pt x="0" y="288"/>
                </a:lnTo>
                <a:lnTo>
                  <a:pt x="0" y="291"/>
                </a:lnTo>
                <a:lnTo>
                  <a:pt x="2" y="295"/>
                </a:lnTo>
                <a:lnTo>
                  <a:pt x="4" y="296"/>
                </a:lnTo>
                <a:lnTo>
                  <a:pt x="7" y="295"/>
                </a:lnTo>
                <a:lnTo>
                  <a:pt x="7" y="295"/>
                </a:lnTo>
                <a:lnTo>
                  <a:pt x="19" y="291"/>
                </a:lnTo>
                <a:lnTo>
                  <a:pt x="25" y="289"/>
                </a:lnTo>
                <a:lnTo>
                  <a:pt x="25" y="289"/>
                </a:lnTo>
                <a:lnTo>
                  <a:pt x="51" y="285"/>
                </a:lnTo>
                <a:lnTo>
                  <a:pt x="75" y="284"/>
                </a:lnTo>
                <a:lnTo>
                  <a:pt x="102" y="284"/>
                </a:lnTo>
                <a:lnTo>
                  <a:pt x="102" y="284"/>
                </a:lnTo>
                <a:lnTo>
                  <a:pt x="178" y="285"/>
                </a:lnTo>
                <a:lnTo>
                  <a:pt x="226" y="287"/>
                </a:lnTo>
                <a:lnTo>
                  <a:pt x="272" y="289"/>
                </a:lnTo>
                <a:lnTo>
                  <a:pt x="272" y="289"/>
                </a:lnTo>
                <a:lnTo>
                  <a:pt x="294" y="292"/>
                </a:lnTo>
                <a:lnTo>
                  <a:pt x="318" y="295"/>
                </a:lnTo>
                <a:lnTo>
                  <a:pt x="366" y="303"/>
                </a:lnTo>
                <a:lnTo>
                  <a:pt x="420" y="313"/>
                </a:lnTo>
                <a:lnTo>
                  <a:pt x="420" y="313"/>
                </a:lnTo>
                <a:lnTo>
                  <a:pt x="428" y="312"/>
                </a:lnTo>
                <a:lnTo>
                  <a:pt x="437" y="313"/>
                </a:lnTo>
                <a:lnTo>
                  <a:pt x="437" y="313"/>
                </a:lnTo>
                <a:lnTo>
                  <a:pt x="453" y="312"/>
                </a:lnTo>
                <a:lnTo>
                  <a:pt x="485" y="311"/>
                </a:lnTo>
                <a:lnTo>
                  <a:pt x="532" y="307"/>
                </a:lnTo>
                <a:lnTo>
                  <a:pt x="532" y="555"/>
                </a:lnTo>
                <a:lnTo>
                  <a:pt x="496" y="574"/>
                </a:lnTo>
                <a:lnTo>
                  <a:pt x="455" y="591"/>
                </a:lnTo>
                <a:lnTo>
                  <a:pt x="455" y="591"/>
                </a:lnTo>
                <a:lnTo>
                  <a:pt x="431" y="635"/>
                </a:lnTo>
                <a:lnTo>
                  <a:pt x="413" y="667"/>
                </a:lnTo>
                <a:lnTo>
                  <a:pt x="401" y="686"/>
                </a:lnTo>
                <a:lnTo>
                  <a:pt x="401" y="686"/>
                </a:lnTo>
                <a:lnTo>
                  <a:pt x="400" y="691"/>
                </a:lnTo>
                <a:lnTo>
                  <a:pt x="398" y="703"/>
                </a:lnTo>
                <a:lnTo>
                  <a:pt x="396" y="734"/>
                </a:lnTo>
                <a:lnTo>
                  <a:pt x="393" y="767"/>
                </a:lnTo>
                <a:lnTo>
                  <a:pt x="392" y="779"/>
                </a:lnTo>
                <a:lnTo>
                  <a:pt x="390" y="786"/>
                </a:lnTo>
                <a:lnTo>
                  <a:pt x="390" y="786"/>
                </a:lnTo>
                <a:lnTo>
                  <a:pt x="385" y="795"/>
                </a:lnTo>
                <a:lnTo>
                  <a:pt x="376" y="807"/>
                </a:lnTo>
                <a:lnTo>
                  <a:pt x="365" y="818"/>
                </a:lnTo>
                <a:lnTo>
                  <a:pt x="354" y="827"/>
                </a:lnTo>
                <a:lnTo>
                  <a:pt x="354" y="827"/>
                </a:lnTo>
                <a:lnTo>
                  <a:pt x="350" y="831"/>
                </a:lnTo>
                <a:lnTo>
                  <a:pt x="346" y="834"/>
                </a:lnTo>
                <a:lnTo>
                  <a:pt x="342" y="843"/>
                </a:lnTo>
                <a:lnTo>
                  <a:pt x="338" y="854"/>
                </a:lnTo>
                <a:lnTo>
                  <a:pt x="337" y="869"/>
                </a:lnTo>
                <a:lnTo>
                  <a:pt x="337" y="869"/>
                </a:lnTo>
                <a:lnTo>
                  <a:pt x="333" y="897"/>
                </a:lnTo>
                <a:lnTo>
                  <a:pt x="333" y="903"/>
                </a:lnTo>
                <a:lnTo>
                  <a:pt x="333" y="910"/>
                </a:lnTo>
                <a:lnTo>
                  <a:pt x="334" y="915"/>
                </a:lnTo>
                <a:lnTo>
                  <a:pt x="337" y="922"/>
                </a:lnTo>
                <a:lnTo>
                  <a:pt x="337" y="922"/>
                </a:lnTo>
                <a:lnTo>
                  <a:pt x="348" y="935"/>
                </a:lnTo>
                <a:lnTo>
                  <a:pt x="361" y="951"/>
                </a:lnTo>
                <a:lnTo>
                  <a:pt x="378" y="969"/>
                </a:lnTo>
                <a:lnTo>
                  <a:pt x="378" y="969"/>
                </a:lnTo>
                <a:lnTo>
                  <a:pt x="349" y="1045"/>
                </a:lnTo>
                <a:lnTo>
                  <a:pt x="328" y="1098"/>
                </a:lnTo>
                <a:lnTo>
                  <a:pt x="320" y="1118"/>
                </a:lnTo>
                <a:lnTo>
                  <a:pt x="313" y="1129"/>
                </a:lnTo>
                <a:lnTo>
                  <a:pt x="313" y="1129"/>
                </a:lnTo>
                <a:lnTo>
                  <a:pt x="305" y="1140"/>
                </a:lnTo>
                <a:lnTo>
                  <a:pt x="297" y="1153"/>
                </a:lnTo>
                <a:lnTo>
                  <a:pt x="284" y="1176"/>
                </a:lnTo>
                <a:lnTo>
                  <a:pt x="284" y="1176"/>
                </a:lnTo>
                <a:lnTo>
                  <a:pt x="280" y="1188"/>
                </a:lnTo>
                <a:lnTo>
                  <a:pt x="278" y="1193"/>
                </a:lnTo>
                <a:lnTo>
                  <a:pt x="278" y="1200"/>
                </a:lnTo>
                <a:lnTo>
                  <a:pt x="278" y="1200"/>
                </a:lnTo>
                <a:lnTo>
                  <a:pt x="278" y="1208"/>
                </a:lnTo>
                <a:lnTo>
                  <a:pt x="277" y="1217"/>
                </a:lnTo>
                <a:lnTo>
                  <a:pt x="272" y="1234"/>
                </a:lnTo>
                <a:lnTo>
                  <a:pt x="272" y="1234"/>
                </a:lnTo>
                <a:lnTo>
                  <a:pt x="269" y="1249"/>
                </a:lnTo>
                <a:lnTo>
                  <a:pt x="265" y="1270"/>
                </a:lnTo>
                <a:lnTo>
                  <a:pt x="264" y="1281"/>
                </a:lnTo>
                <a:lnTo>
                  <a:pt x="264" y="1292"/>
                </a:lnTo>
                <a:lnTo>
                  <a:pt x="264" y="1300"/>
                </a:lnTo>
                <a:lnTo>
                  <a:pt x="266" y="1306"/>
                </a:lnTo>
                <a:lnTo>
                  <a:pt x="266" y="1306"/>
                </a:lnTo>
                <a:lnTo>
                  <a:pt x="270" y="1310"/>
                </a:lnTo>
                <a:lnTo>
                  <a:pt x="274" y="1313"/>
                </a:lnTo>
                <a:lnTo>
                  <a:pt x="285" y="1321"/>
                </a:lnTo>
                <a:lnTo>
                  <a:pt x="296" y="1331"/>
                </a:lnTo>
                <a:lnTo>
                  <a:pt x="300" y="1336"/>
                </a:lnTo>
                <a:lnTo>
                  <a:pt x="302" y="1341"/>
                </a:lnTo>
                <a:lnTo>
                  <a:pt x="302" y="1341"/>
                </a:lnTo>
                <a:lnTo>
                  <a:pt x="302" y="1352"/>
                </a:lnTo>
                <a:lnTo>
                  <a:pt x="304" y="1361"/>
                </a:lnTo>
                <a:lnTo>
                  <a:pt x="304" y="1364"/>
                </a:lnTo>
                <a:lnTo>
                  <a:pt x="305" y="1368"/>
                </a:lnTo>
                <a:lnTo>
                  <a:pt x="309" y="1369"/>
                </a:lnTo>
                <a:lnTo>
                  <a:pt x="313" y="1371"/>
                </a:lnTo>
                <a:lnTo>
                  <a:pt x="313" y="1371"/>
                </a:lnTo>
                <a:lnTo>
                  <a:pt x="333" y="1375"/>
                </a:lnTo>
                <a:lnTo>
                  <a:pt x="349" y="1377"/>
                </a:lnTo>
                <a:lnTo>
                  <a:pt x="349" y="1377"/>
                </a:lnTo>
                <a:lnTo>
                  <a:pt x="353" y="1376"/>
                </a:lnTo>
                <a:lnTo>
                  <a:pt x="357" y="1375"/>
                </a:lnTo>
                <a:lnTo>
                  <a:pt x="366" y="1371"/>
                </a:lnTo>
                <a:lnTo>
                  <a:pt x="374" y="1367"/>
                </a:lnTo>
                <a:lnTo>
                  <a:pt x="378" y="1365"/>
                </a:lnTo>
                <a:lnTo>
                  <a:pt x="378" y="1365"/>
                </a:lnTo>
                <a:lnTo>
                  <a:pt x="357" y="1403"/>
                </a:lnTo>
                <a:lnTo>
                  <a:pt x="344" y="1431"/>
                </a:lnTo>
                <a:lnTo>
                  <a:pt x="338" y="1441"/>
                </a:lnTo>
                <a:lnTo>
                  <a:pt x="337" y="1448"/>
                </a:lnTo>
                <a:lnTo>
                  <a:pt x="337" y="1448"/>
                </a:lnTo>
                <a:lnTo>
                  <a:pt x="337" y="1452"/>
                </a:lnTo>
                <a:lnTo>
                  <a:pt x="336" y="1455"/>
                </a:lnTo>
                <a:lnTo>
                  <a:pt x="333" y="1460"/>
                </a:lnTo>
                <a:lnTo>
                  <a:pt x="332" y="1461"/>
                </a:lnTo>
                <a:lnTo>
                  <a:pt x="333" y="1463"/>
                </a:lnTo>
                <a:lnTo>
                  <a:pt x="334" y="1464"/>
                </a:lnTo>
                <a:lnTo>
                  <a:pt x="337" y="1465"/>
                </a:lnTo>
                <a:lnTo>
                  <a:pt x="337" y="1465"/>
                </a:lnTo>
                <a:lnTo>
                  <a:pt x="353" y="1472"/>
                </a:lnTo>
                <a:lnTo>
                  <a:pt x="378" y="1484"/>
                </a:lnTo>
                <a:lnTo>
                  <a:pt x="392" y="1489"/>
                </a:lnTo>
                <a:lnTo>
                  <a:pt x="404" y="1493"/>
                </a:lnTo>
                <a:lnTo>
                  <a:pt x="415" y="1496"/>
                </a:lnTo>
                <a:lnTo>
                  <a:pt x="417" y="1496"/>
                </a:lnTo>
                <a:lnTo>
                  <a:pt x="420" y="1495"/>
                </a:lnTo>
                <a:lnTo>
                  <a:pt x="420" y="1495"/>
                </a:lnTo>
                <a:lnTo>
                  <a:pt x="423" y="1491"/>
                </a:lnTo>
                <a:lnTo>
                  <a:pt x="425" y="1485"/>
                </a:lnTo>
                <a:lnTo>
                  <a:pt x="431" y="1471"/>
                </a:lnTo>
                <a:lnTo>
                  <a:pt x="432" y="1461"/>
                </a:lnTo>
                <a:lnTo>
                  <a:pt x="433" y="1452"/>
                </a:lnTo>
                <a:lnTo>
                  <a:pt x="433" y="1444"/>
                </a:lnTo>
                <a:lnTo>
                  <a:pt x="432" y="1436"/>
                </a:lnTo>
                <a:lnTo>
                  <a:pt x="432" y="1436"/>
                </a:lnTo>
                <a:lnTo>
                  <a:pt x="431" y="1427"/>
                </a:lnTo>
                <a:lnTo>
                  <a:pt x="429" y="1416"/>
                </a:lnTo>
                <a:lnTo>
                  <a:pt x="429" y="1393"/>
                </a:lnTo>
                <a:lnTo>
                  <a:pt x="432" y="1365"/>
                </a:lnTo>
                <a:lnTo>
                  <a:pt x="455" y="1377"/>
                </a:lnTo>
                <a:lnTo>
                  <a:pt x="455" y="1436"/>
                </a:lnTo>
                <a:lnTo>
                  <a:pt x="455" y="1436"/>
                </a:lnTo>
                <a:lnTo>
                  <a:pt x="453" y="1509"/>
                </a:lnTo>
                <a:lnTo>
                  <a:pt x="451" y="1559"/>
                </a:lnTo>
                <a:lnTo>
                  <a:pt x="449" y="1589"/>
                </a:lnTo>
                <a:lnTo>
                  <a:pt x="449" y="1589"/>
                </a:lnTo>
                <a:lnTo>
                  <a:pt x="449" y="1597"/>
                </a:lnTo>
                <a:lnTo>
                  <a:pt x="449" y="1608"/>
                </a:lnTo>
                <a:lnTo>
                  <a:pt x="453" y="1631"/>
                </a:lnTo>
                <a:lnTo>
                  <a:pt x="457" y="1654"/>
                </a:lnTo>
                <a:lnTo>
                  <a:pt x="461" y="1667"/>
                </a:lnTo>
                <a:lnTo>
                  <a:pt x="461" y="1667"/>
                </a:lnTo>
                <a:lnTo>
                  <a:pt x="463" y="1670"/>
                </a:lnTo>
                <a:lnTo>
                  <a:pt x="465" y="1672"/>
                </a:lnTo>
                <a:lnTo>
                  <a:pt x="471" y="1676"/>
                </a:lnTo>
                <a:lnTo>
                  <a:pt x="476" y="1678"/>
                </a:lnTo>
                <a:lnTo>
                  <a:pt x="479" y="1679"/>
                </a:lnTo>
                <a:lnTo>
                  <a:pt x="479" y="1679"/>
                </a:lnTo>
                <a:close/>
                <a:moveTo>
                  <a:pt x="584" y="301"/>
                </a:moveTo>
                <a:lnTo>
                  <a:pt x="584" y="301"/>
                </a:lnTo>
                <a:lnTo>
                  <a:pt x="585" y="308"/>
                </a:lnTo>
                <a:lnTo>
                  <a:pt x="585" y="313"/>
                </a:lnTo>
                <a:lnTo>
                  <a:pt x="584" y="319"/>
                </a:lnTo>
                <a:lnTo>
                  <a:pt x="584" y="319"/>
                </a:lnTo>
                <a:lnTo>
                  <a:pt x="577" y="327"/>
                </a:lnTo>
                <a:lnTo>
                  <a:pt x="575" y="333"/>
                </a:lnTo>
                <a:lnTo>
                  <a:pt x="572" y="343"/>
                </a:lnTo>
                <a:lnTo>
                  <a:pt x="572" y="343"/>
                </a:lnTo>
                <a:lnTo>
                  <a:pt x="571" y="353"/>
                </a:lnTo>
                <a:lnTo>
                  <a:pt x="568" y="360"/>
                </a:lnTo>
                <a:lnTo>
                  <a:pt x="565" y="367"/>
                </a:lnTo>
                <a:lnTo>
                  <a:pt x="561" y="372"/>
                </a:lnTo>
                <a:lnTo>
                  <a:pt x="561" y="372"/>
                </a:lnTo>
                <a:lnTo>
                  <a:pt x="559" y="375"/>
                </a:lnTo>
                <a:lnTo>
                  <a:pt x="557" y="379"/>
                </a:lnTo>
                <a:lnTo>
                  <a:pt x="556" y="388"/>
                </a:lnTo>
                <a:lnTo>
                  <a:pt x="556" y="397"/>
                </a:lnTo>
                <a:lnTo>
                  <a:pt x="555" y="408"/>
                </a:lnTo>
                <a:lnTo>
                  <a:pt x="555" y="408"/>
                </a:lnTo>
                <a:lnTo>
                  <a:pt x="555" y="411"/>
                </a:lnTo>
                <a:lnTo>
                  <a:pt x="556" y="413"/>
                </a:lnTo>
                <a:lnTo>
                  <a:pt x="557" y="415"/>
                </a:lnTo>
                <a:lnTo>
                  <a:pt x="560" y="415"/>
                </a:lnTo>
                <a:lnTo>
                  <a:pt x="564" y="415"/>
                </a:lnTo>
                <a:lnTo>
                  <a:pt x="567" y="413"/>
                </a:lnTo>
                <a:lnTo>
                  <a:pt x="567" y="413"/>
                </a:lnTo>
                <a:lnTo>
                  <a:pt x="567" y="419"/>
                </a:lnTo>
                <a:lnTo>
                  <a:pt x="565" y="425"/>
                </a:lnTo>
                <a:lnTo>
                  <a:pt x="561" y="437"/>
                </a:lnTo>
                <a:lnTo>
                  <a:pt x="561" y="437"/>
                </a:lnTo>
                <a:lnTo>
                  <a:pt x="559" y="444"/>
                </a:lnTo>
                <a:lnTo>
                  <a:pt x="557" y="454"/>
                </a:lnTo>
                <a:lnTo>
                  <a:pt x="556" y="475"/>
                </a:lnTo>
                <a:lnTo>
                  <a:pt x="557" y="494"/>
                </a:lnTo>
                <a:lnTo>
                  <a:pt x="561" y="508"/>
                </a:lnTo>
                <a:lnTo>
                  <a:pt x="561" y="508"/>
                </a:lnTo>
                <a:lnTo>
                  <a:pt x="567" y="524"/>
                </a:lnTo>
                <a:lnTo>
                  <a:pt x="568" y="531"/>
                </a:lnTo>
                <a:lnTo>
                  <a:pt x="567" y="538"/>
                </a:lnTo>
                <a:lnTo>
                  <a:pt x="567" y="538"/>
                </a:lnTo>
                <a:lnTo>
                  <a:pt x="565" y="540"/>
                </a:lnTo>
                <a:lnTo>
                  <a:pt x="561" y="542"/>
                </a:lnTo>
                <a:lnTo>
                  <a:pt x="553" y="543"/>
                </a:lnTo>
                <a:lnTo>
                  <a:pt x="543" y="543"/>
                </a:lnTo>
                <a:lnTo>
                  <a:pt x="543" y="307"/>
                </a:lnTo>
                <a:lnTo>
                  <a:pt x="584" y="3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7"/>
          <p:cNvSpPr>
            <a:spLocks/>
          </p:cNvSpPr>
          <p:nvPr/>
        </p:nvSpPr>
        <p:spPr bwMode="auto">
          <a:xfrm>
            <a:off x="6639628" y="818710"/>
            <a:ext cx="557859" cy="1738158"/>
          </a:xfrm>
          <a:custGeom>
            <a:avLst/>
            <a:gdLst>
              <a:gd name="T0" fmla="*/ 189 w 811"/>
              <a:gd name="T1" fmla="*/ 19 h 2530"/>
              <a:gd name="T2" fmla="*/ 114 w 811"/>
              <a:gd name="T3" fmla="*/ 131 h 2530"/>
              <a:gd name="T4" fmla="*/ 117 w 811"/>
              <a:gd name="T5" fmla="*/ 194 h 2530"/>
              <a:gd name="T6" fmla="*/ 129 w 811"/>
              <a:gd name="T7" fmla="*/ 285 h 2530"/>
              <a:gd name="T8" fmla="*/ 116 w 811"/>
              <a:gd name="T9" fmla="*/ 341 h 2530"/>
              <a:gd name="T10" fmla="*/ 47 w 811"/>
              <a:gd name="T11" fmla="*/ 461 h 2530"/>
              <a:gd name="T12" fmla="*/ 6 w 811"/>
              <a:gd name="T13" fmla="*/ 558 h 2530"/>
              <a:gd name="T14" fmla="*/ 83 w 811"/>
              <a:gd name="T15" fmla="*/ 719 h 2530"/>
              <a:gd name="T16" fmla="*/ 113 w 811"/>
              <a:gd name="T17" fmla="*/ 904 h 2530"/>
              <a:gd name="T18" fmla="*/ 85 w 811"/>
              <a:gd name="T19" fmla="*/ 1056 h 2530"/>
              <a:gd name="T20" fmla="*/ 65 w 811"/>
              <a:gd name="T21" fmla="*/ 1162 h 2530"/>
              <a:gd name="T22" fmla="*/ 107 w 811"/>
              <a:gd name="T23" fmla="*/ 1597 h 2530"/>
              <a:gd name="T24" fmla="*/ 150 w 811"/>
              <a:gd name="T25" fmla="*/ 1694 h 2530"/>
              <a:gd name="T26" fmla="*/ 150 w 811"/>
              <a:gd name="T27" fmla="*/ 1951 h 2530"/>
              <a:gd name="T28" fmla="*/ 240 w 811"/>
              <a:gd name="T29" fmla="*/ 2251 h 2530"/>
              <a:gd name="T30" fmla="*/ 228 w 811"/>
              <a:gd name="T31" fmla="*/ 2305 h 2530"/>
              <a:gd name="T32" fmla="*/ 219 w 811"/>
              <a:gd name="T33" fmla="*/ 2391 h 2530"/>
              <a:gd name="T34" fmla="*/ 279 w 811"/>
              <a:gd name="T35" fmla="*/ 2399 h 2530"/>
              <a:gd name="T36" fmla="*/ 326 w 811"/>
              <a:gd name="T37" fmla="*/ 2436 h 2530"/>
              <a:gd name="T38" fmla="*/ 347 w 811"/>
              <a:gd name="T39" fmla="*/ 2306 h 2530"/>
              <a:gd name="T40" fmla="*/ 337 w 811"/>
              <a:gd name="T41" fmla="*/ 2239 h 2530"/>
              <a:gd name="T42" fmla="*/ 302 w 811"/>
              <a:gd name="T43" fmla="*/ 2137 h 2530"/>
              <a:gd name="T44" fmla="*/ 308 w 811"/>
              <a:gd name="T45" fmla="*/ 1751 h 2530"/>
              <a:gd name="T46" fmla="*/ 346 w 811"/>
              <a:gd name="T47" fmla="*/ 1775 h 2530"/>
              <a:gd name="T48" fmla="*/ 407 w 811"/>
              <a:gd name="T49" fmla="*/ 2009 h 2530"/>
              <a:gd name="T50" fmla="*/ 440 w 811"/>
              <a:gd name="T51" fmla="*/ 2196 h 2530"/>
              <a:gd name="T52" fmla="*/ 449 w 811"/>
              <a:gd name="T53" fmla="*/ 2319 h 2530"/>
              <a:gd name="T54" fmla="*/ 473 w 811"/>
              <a:gd name="T55" fmla="*/ 2521 h 2530"/>
              <a:gd name="T56" fmla="*/ 558 w 811"/>
              <a:gd name="T57" fmla="*/ 2482 h 2530"/>
              <a:gd name="T58" fmla="*/ 544 w 811"/>
              <a:gd name="T59" fmla="*/ 2308 h 2530"/>
              <a:gd name="T60" fmla="*/ 549 w 811"/>
              <a:gd name="T61" fmla="*/ 1939 h 2530"/>
              <a:gd name="T62" fmla="*/ 508 w 811"/>
              <a:gd name="T63" fmla="*/ 1747 h 2530"/>
              <a:gd name="T64" fmla="*/ 555 w 811"/>
              <a:gd name="T65" fmla="*/ 1427 h 2530"/>
              <a:gd name="T66" fmla="*/ 632 w 811"/>
              <a:gd name="T67" fmla="*/ 1242 h 2530"/>
              <a:gd name="T68" fmla="*/ 647 w 811"/>
              <a:gd name="T69" fmla="*/ 1298 h 2530"/>
              <a:gd name="T70" fmla="*/ 646 w 811"/>
              <a:gd name="T71" fmla="*/ 1342 h 2530"/>
              <a:gd name="T72" fmla="*/ 696 w 811"/>
              <a:gd name="T73" fmla="*/ 1378 h 2530"/>
              <a:gd name="T74" fmla="*/ 695 w 811"/>
              <a:gd name="T75" fmla="*/ 1496 h 2530"/>
              <a:gd name="T76" fmla="*/ 659 w 811"/>
              <a:gd name="T77" fmla="*/ 1572 h 2530"/>
              <a:gd name="T78" fmla="*/ 649 w 811"/>
              <a:gd name="T79" fmla="*/ 1626 h 2530"/>
              <a:gd name="T80" fmla="*/ 680 w 811"/>
              <a:gd name="T81" fmla="*/ 1715 h 2530"/>
              <a:gd name="T82" fmla="*/ 723 w 811"/>
              <a:gd name="T83" fmla="*/ 1978 h 2530"/>
              <a:gd name="T84" fmla="*/ 778 w 811"/>
              <a:gd name="T85" fmla="*/ 2200 h 2530"/>
              <a:gd name="T86" fmla="*/ 783 w 811"/>
              <a:gd name="T87" fmla="*/ 1896 h 2530"/>
              <a:gd name="T88" fmla="*/ 769 w 811"/>
              <a:gd name="T89" fmla="*/ 1669 h 2530"/>
              <a:gd name="T90" fmla="*/ 811 w 811"/>
              <a:gd name="T91" fmla="*/ 1606 h 2530"/>
              <a:gd name="T92" fmla="*/ 754 w 811"/>
              <a:gd name="T93" fmla="*/ 1503 h 2530"/>
              <a:gd name="T94" fmla="*/ 731 w 811"/>
              <a:gd name="T95" fmla="*/ 1494 h 2530"/>
              <a:gd name="T96" fmla="*/ 741 w 811"/>
              <a:gd name="T97" fmla="*/ 1269 h 2530"/>
              <a:gd name="T98" fmla="*/ 689 w 811"/>
              <a:gd name="T99" fmla="*/ 1016 h 2530"/>
              <a:gd name="T100" fmla="*/ 655 w 811"/>
              <a:gd name="T101" fmla="*/ 687 h 2530"/>
              <a:gd name="T102" fmla="*/ 587 w 811"/>
              <a:gd name="T103" fmla="*/ 525 h 2530"/>
              <a:gd name="T104" fmla="*/ 498 w 811"/>
              <a:gd name="T105" fmla="*/ 456 h 2530"/>
              <a:gd name="T106" fmla="*/ 423 w 811"/>
              <a:gd name="T107" fmla="*/ 431 h 2530"/>
              <a:gd name="T108" fmla="*/ 384 w 811"/>
              <a:gd name="T109" fmla="*/ 361 h 2530"/>
              <a:gd name="T110" fmla="*/ 435 w 811"/>
              <a:gd name="T111" fmla="*/ 262 h 2530"/>
              <a:gd name="T112" fmla="*/ 432 w 811"/>
              <a:gd name="T113" fmla="*/ 159 h 2530"/>
              <a:gd name="T114" fmla="*/ 359 w 811"/>
              <a:gd name="T115" fmla="*/ 18 h 2530"/>
              <a:gd name="T116" fmla="*/ 305 w 811"/>
              <a:gd name="T117" fmla="*/ 12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1" h="2530">
                <a:moveTo>
                  <a:pt x="295" y="12"/>
                </a:moveTo>
                <a:lnTo>
                  <a:pt x="295" y="12"/>
                </a:lnTo>
                <a:lnTo>
                  <a:pt x="292" y="9"/>
                </a:lnTo>
                <a:lnTo>
                  <a:pt x="280" y="4"/>
                </a:lnTo>
                <a:lnTo>
                  <a:pt x="271" y="3"/>
                </a:lnTo>
                <a:lnTo>
                  <a:pt x="261" y="0"/>
                </a:lnTo>
                <a:lnTo>
                  <a:pt x="249" y="0"/>
                </a:lnTo>
                <a:lnTo>
                  <a:pt x="235" y="1"/>
                </a:lnTo>
                <a:lnTo>
                  <a:pt x="235" y="1"/>
                </a:lnTo>
                <a:lnTo>
                  <a:pt x="219" y="4"/>
                </a:lnTo>
                <a:lnTo>
                  <a:pt x="204" y="10"/>
                </a:lnTo>
                <a:lnTo>
                  <a:pt x="189" y="19"/>
                </a:lnTo>
                <a:lnTo>
                  <a:pt x="176" y="28"/>
                </a:lnTo>
                <a:lnTo>
                  <a:pt x="153" y="46"/>
                </a:lnTo>
                <a:lnTo>
                  <a:pt x="146" y="53"/>
                </a:lnTo>
                <a:lnTo>
                  <a:pt x="146" y="53"/>
                </a:lnTo>
                <a:lnTo>
                  <a:pt x="140" y="59"/>
                </a:lnTo>
                <a:lnTo>
                  <a:pt x="129" y="77"/>
                </a:lnTo>
                <a:lnTo>
                  <a:pt x="123" y="88"/>
                </a:lnTo>
                <a:lnTo>
                  <a:pt x="119" y="100"/>
                </a:lnTo>
                <a:lnTo>
                  <a:pt x="114" y="110"/>
                </a:lnTo>
                <a:lnTo>
                  <a:pt x="113" y="122"/>
                </a:lnTo>
                <a:lnTo>
                  <a:pt x="113" y="122"/>
                </a:lnTo>
                <a:lnTo>
                  <a:pt x="114" y="131"/>
                </a:lnTo>
                <a:lnTo>
                  <a:pt x="116" y="138"/>
                </a:lnTo>
                <a:lnTo>
                  <a:pt x="117" y="141"/>
                </a:lnTo>
                <a:lnTo>
                  <a:pt x="119" y="143"/>
                </a:lnTo>
                <a:lnTo>
                  <a:pt x="120" y="144"/>
                </a:lnTo>
                <a:lnTo>
                  <a:pt x="123" y="144"/>
                </a:lnTo>
                <a:lnTo>
                  <a:pt x="125" y="143"/>
                </a:lnTo>
                <a:lnTo>
                  <a:pt x="125" y="143"/>
                </a:lnTo>
                <a:lnTo>
                  <a:pt x="123" y="153"/>
                </a:lnTo>
                <a:lnTo>
                  <a:pt x="123" y="164"/>
                </a:lnTo>
                <a:lnTo>
                  <a:pt x="120" y="176"/>
                </a:lnTo>
                <a:lnTo>
                  <a:pt x="120" y="176"/>
                </a:lnTo>
                <a:lnTo>
                  <a:pt x="117" y="194"/>
                </a:lnTo>
                <a:lnTo>
                  <a:pt x="117" y="216"/>
                </a:lnTo>
                <a:lnTo>
                  <a:pt x="120" y="238"/>
                </a:lnTo>
                <a:lnTo>
                  <a:pt x="123" y="247"/>
                </a:lnTo>
                <a:lnTo>
                  <a:pt x="126" y="255"/>
                </a:lnTo>
                <a:lnTo>
                  <a:pt x="126" y="255"/>
                </a:lnTo>
                <a:lnTo>
                  <a:pt x="128" y="261"/>
                </a:lnTo>
                <a:lnTo>
                  <a:pt x="129" y="265"/>
                </a:lnTo>
                <a:lnTo>
                  <a:pt x="129" y="271"/>
                </a:lnTo>
                <a:lnTo>
                  <a:pt x="128" y="277"/>
                </a:lnTo>
                <a:lnTo>
                  <a:pt x="128" y="280"/>
                </a:lnTo>
                <a:lnTo>
                  <a:pt x="129" y="285"/>
                </a:lnTo>
                <a:lnTo>
                  <a:pt x="129" y="285"/>
                </a:lnTo>
                <a:lnTo>
                  <a:pt x="135" y="298"/>
                </a:lnTo>
                <a:lnTo>
                  <a:pt x="140" y="304"/>
                </a:lnTo>
                <a:lnTo>
                  <a:pt x="140" y="304"/>
                </a:lnTo>
                <a:lnTo>
                  <a:pt x="140" y="314"/>
                </a:lnTo>
                <a:lnTo>
                  <a:pt x="140" y="323"/>
                </a:lnTo>
                <a:lnTo>
                  <a:pt x="138" y="326"/>
                </a:lnTo>
                <a:lnTo>
                  <a:pt x="135" y="329"/>
                </a:lnTo>
                <a:lnTo>
                  <a:pt x="135" y="329"/>
                </a:lnTo>
                <a:lnTo>
                  <a:pt x="129" y="334"/>
                </a:lnTo>
                <a:lnTo>
                  <a:pt x="122" y="337"/>
                </a:lnTo>
                <a:lnTo>
                  <a:pt x="116" y="340"/>
                </a:lnTo>
                <a:lnTo>
                  <a:pt x="116" y="341"/>
                </a:lnTo>
                <a:lnTo>
                  <a:pt x="116" y="343"/>
                </a:lnTo>
                <a:lnTo>
                  <a:pt x="116" y="343"/>
                </a:lnTo>
                <a:lnTo>
                  <a:pt x="122" y="355"/>
                </a:lnTo>
                <a:lnTo>
                  <a:pt x="126" y="362"/>
                </a:lnTo>
                <a:lnTo>
                  <a:pt x="126" y="362"/>
                </a:lnTo>
                <a:lnTo>
                  <a:pt x="91" y="441"/>
                </a:lnTo>
                <a:lnTo>
                  <a:pt x="91" y="441"/>
                </a:lnTo>
                <a:lnTo>
                  <a:pt x="83" y="456"/>
                </a:lnTo>
                <a:lnTo>
                  <a:pt x="58" y="462"/>
                </a:lnTo>
                <a:lnTo>
                  <a:pt x="58" y="462"/>
                </a:lnTo>
                <a:lnTo>
                  <a:pt x="53" y="461"/>
                </a:lnTo>
                <a:lnTo>
                  <a:pt x="47" y="461"/>
                </a:lnTo>
                <a:lnTo>
                  <a:pt x="41" y="461"/>
                </a:lnTo>
                <a:lnTo>
                  <a:pt x="34" y="464"/>
                </a:lnTo>
                <a:lnTo>
                  <a:pt x="25" y="471"/>
                </a:lnTo>
                <a:lnTo>
                  <a:pt x="16" y="480"/>
                </a:lnTo>
                <a:lnTo>
                  <a:pt x="6" y="495"/>
                </a:lnTo>
                <a:lnTo>
                  <a:pt x="6" y="495"/>
                </a:lnTo>
                <a:lnTo>
                  <a:pt x="3" y="505"/>
                </a:lnTo>
                <a:lnTo>
                  <a:pt x="0" y="514"/>
                </a:lnTo>
                <a:lnTo>
                  <a:pt x="0" y="525"/>
                </a:lnTo>
                <a:lnTo>
                  <a:pt x="1" y="535"/>
                </a:lnTo>
                <a:lnTo>
                  <a:pt x="3" y="546"/>
                </a:lnTo>
                <a:lnTo>
                  <a:pt x="6" y="558"/>
                </a:lnTo>
                <a:lnTo>
                  <a:pt x="14" y="577"/>
                </a:lnTo>
                <a:lnTo>
                  <a:pt x="25" y="596"/>
                </a:lnTo>
                <a:lnTo>
                  <a:pt x="34" y="611"/>
                </a:lnTo>
                <a:lnTo>
                  <a:pt x="43" y="625"/>
                </a:lnTo>
                <a:lnTo>
                  <a:pt x="43" y="625"/>
                </a:lnTo>
                <a:lnTo>
                  <a:pt x="47" y="656"/>
                </a:lnTo>
                <a:lnTo>
                  <a:pt x="47" y="656"/>
                </a:lnTo>
                <a:lnTo>
                  <a:pt x="49" y="663"/>
                </a:lnTo>
                <a:lnTo>
                  <a:pt x="53" y="672"/>
                </a:lnTo>
                <a:lnTo>
                  <a:pt x="67" y="693"/>
                </a:lnTo>
                <a:lnTo>
                  <a:pt x="79" y="711"/>
                </a:lnTo>
                <a:lnTo>
                  <a:pt x="83" y="719"/>
                </a:lnTo>
                <a:lnTo>
                  <a:pt x="85" y="723"/>
                </a:lnTo>
                <a:lnTo>
                  <a:pt x="85" y="723"/>
                </a:lnTo>
                <a:lnTo>
                  <a:pt x="91" y="752"/>
                </a:lnTo>
                <a:lnTo>
                  <a:pt x="95" y="772"/>
                </a:lnTo>
                <a:lnTo>
                  <a:pt x="95" y="772"/>
                </a:lnTo>
                <a:lnTo>
                  <a:pt x="104" y="822"/>
                </a:lnTo>
                <a:lnTo>
                  <a:pt x="110" y="857"/>
                </a:lnTo>
                <a:lnTo>
                  <a:pt x="114" y="877"/>
                </a:lnTo>
                <a:lnTo>
                  <a:pt x="114" y="877"/>
                </a:lnTo>
                <a:lnTo>
                  <a:pt x="116" y="881"/>
                </a:lnTo>
                <a:lnTo>
                  <a:pt x="116" y="887"/>
                </a:lnTo>
                <a:lnTo>
                  <a:pt x="113" y="904"/>
                </a:lnTo>
                <a:lnTo>
                  <a:pt x="110" y="919"/>
                </a:lnTo>
                <a:lnTo>
                  <a:pt x="110" y="929"/>
                </a:lnTo>
                <a:lnTo>
                  <a:pt x="110" y="929"/>
                </a:lnTo>
                <a:lnTo>
                  <a:pt x="113" y="948"/>
                </a:lnTo>
                <a:lnTo>
                  <a:pt x="114" y="962"/>
                </a:lnTo>
                <a:lnTo>
                  <a:pt x="114" y="962"/>
                </a:lnTo>
                <a:lnTo>
                  <a:pt x="107" y="977"/>
                </a:lnTo>
                <a:lnTo>
                  <a:pt x="100" y="992"/>
                </a:lnTo>
                <a:lnTo>
                  <a:pt x="94" y="1011"/>
                </a:lnTo>
                <a:lnTo>
                  <a:pt x="94" y="1011"/>
                </a:lnTo>
                <a:lnTo>
                  <a:pt x="88" y="1033"/>
                </a:lnTo>
                <a:lnTo>
                  <a:pt x="85" y="1056"/>
                </a:lnTo>
                <a:lnTo>
                  <a:pt x="82" y="1081"/>
                </a:lnTo>
                <a:lnTo>
                  <a:pt x="82" y="1081"/>
                </a:lnTo>
                <a:lnTo>
                  <a:pt x="77" y="1086"/>
                </a:lnTo>
                <a:lnTo>
                  <a:pt x="67" y="1093"/>
                </a:lnTo>
                <a:lnTo>
                  <a:pt x="55" y="1101"/>
                </a:lnTo>
                <a:lnTo>
                  <a:pt x="49" y="1105"/>
                </a:lnTo>
                <a:lnTo>
                  <a:pt x="49" y="1105"/>
                </a:lnTo>
                <a:lnTo>
                  <a:pt x="49" y="1110"/>
                </a:lnTo>
                <a:lnTo>
                  <a:pt x="50" y="1116"/>
                </a:lnTo>
                <a:lnTo>
                  <a:pt x="56" y="1135"/>
                </a:lnTo>
                <a:lnTo>
                  <a:pt x="65" y="1162"/>
                </a:lnTo>
                <a:lnTo>
                  <a:pt x="65" y="1162"/>
                </a:lnTo>
                <a:lnTo>
                  <a:pt x="59" y="1189"/>
                </a:lnTo>
                <a:lnTo>
                  <a:pt x="56" y="1208"/>
                </a:lnTo>
                <a:lnTo>
                  <a:pt x="55" y="1221"/>
                </a:lnTo>
                <a:lnTo>
                  <a:pt x="55" y="1221"/>
                </a:lnTo>
                <a:lnTo>
                  <a:pt x="52" y="1272"/>
                </a:lnTo>
                <a:lnTo>
                  <a:pt x="52" y="1304"/>
                </a:lnTo>
                <a:lnTo>
                  <a:pt x="52" y="1321"/>
                </a:lnTo>
                <a:lnTo>
                  <a:pt x="52" y="1321"/>
                </a:lnTo>
                <a:lnTo>
                  <a:pt x="73" y="1423"/>
                </a:lnTo>
                <a:lnTo>
                  <a:pt x="92" y="1524"/>
                </a:lnTo>
                <a:lnTo>
                  <a:pt x="92" y="1524"/>
                </a:lnTo>
                <a:lnTo>
                  <a:pt x="107" y="1597"/>
                </a:lnTo>
                <a:lnTo>
                  <a:pt x="117" y="1648"/>
                </a:lnTo>
                <a:lnTo>
                  <a:pt x="122" y="1674"/>
                </a:lnTo>
                <a:lnTo>
                  <a:pt x="122" y="1674"/>
                </a:lnTo>
                <a:lnTo>
                  <a:pt x="122" y="1681"/>
                </a:lnTo>
                <a:lnTo>
                  <a:pt x="125" y="1688"/>
                </a:lnTo>
                <a:lnTo>
                  <a:pt x="129" y="1694"/>
                </a:lnTo>
                <a:lnTo>
                  <a:pt x="131" y="1699"/>
                </a:lnTo>
                <a:lnTo>
                  <a:pt x="131" y="1699"/>
                </a:lnTo>
                <a:lnTo>
                  <a:pt x="135" y="1699"/>
                </a:lnTo>
                <a:lnTo>
                  <a:pt x="141" y="1697"/>
                </a:lnTo>
                <a:lnTo>
                  <a:pt x="150" y="1694"/>
                </a:lnTo>
                <a:lnTo>
                  <a:pt x="150" y="1694"/>
                </a:lnTo>
                <a:lnTo>
                  <a:pt x="152" y="1699"/>
                </a:lnTo>
                <a:lnTo>
                  <a:pt x="153" y="1711"/>
                </a:lnTo>
                <a:lnTo>
                  <a:pt x="153" y="1729"/>
                </a:lnTo>
                <a:lnTo>
                  <a:pt x="150" y="1753"/>
                </a:lnTo>
                <a:lnTo>
                  <a:pt x="150" y="1753"/>
                </a:lnTo>
                <a:lnTo>
                  <a:pt x="146" y="1790"/>
                </a:lnTo>
                <a:lnTo>
                  <a:pt x="144" y="1841"/>
                </a:lnTo>
                <a:lnTo>
                  <a:pt x="144" y="1869"/>
                </a:lnTo>
                <a:lnTo>
                  <a:pt x="144" y="1897"/>
                </a:lnTo>
                <a:lnTo>
                  <a:pt x="147" y="1926"/>
                </a:lnTo>
                <a:lnTo>
                  <a:pt x="150" y="1951"/>
                </a:lnTo>
                <a:lnTo>
                  <a:pt x="150" y="1951"/>
                </a:lnTo>
                <a:lnTo>
                  <a:pt x="158" y="1976"/>
                </a:lnTo>
                <a:lnTo>
                  <a:pt x="167" y="2006"/>
                </a:lnTo>
                <a:lnTo>
                  <a:pt x="191" y="2070"/>
                </a:lnTo>
                <a:lnTo>
                  <a:pt x="213" y="2129"/>
                </a:lnTo>
                <a:lnTo>
                  <a:pt x="222" y="2151"/>
                </a:lnTo>
                <a:lnTo>
                  <a:pt x="226" y="2167"/>
                </a:lnTo>
                <a:lnTo>
                  <a:pt x="226" y="2167"/>
                </a:lnTo>
                <a:lnTo>
                  <a:pt x="232" y="2193"/>
                </a:lnTo>
                <a:lnTo>
                  <a:pt x="237" y="2218"/>
                </a:lnTo>
                <a:lnTo>
                  <a:pt x="240" y="2248"/>
                </a:lnTo>
                <a:lnTo>
                  <a:pt x="240" y="2248"/>
                </a:lnTo>
                <a:lnTo>
                  <a:pt x="240" y="2251"/>
                </a:lnTo>
                <a:lnTo>
                  <a:pt x="238" y="2254"/>
                </a:lnTo>
                <a:lnTo>
                  <a:pt x="235" y="2260"/>
                </a:lnTo>
                <a:lnTo>
                  <a:pt x="225" y="2270"/>
                </a:lnTo>
                <a:lnTo>
                  <a:pt x="225" y="2270"/>
                </a:lnTo>
                <a:lnTo>
                  <a:pt x="223" y="2273"/>
                </a:lnTo>
                <a:lnTo>
                  <a:pt x="222" y="2278"/>
                </a:lnTo>
                <a:lnTo>
                  <a:pt x="222" y="2294"/>
                </a:lnTo>
                <a:lnTo>
                  <a:pt x="222" y="2294"/>
                </a:lnTo>
                <a:lnTo>
                  <a:pt x="223" y="2300"/>
                </a:lnTo>
                <a:lnTo>
                  <a:pt x="223" y="2303"/>
                </a:lnTo>
                <a:lnTo>
                  <a:pt x="226" y="2305"/>
                </a:lnTo>
                <a:lnTo>
                  <a:pt x="228" y="2305"/>
                </a:lnTo>
                <a:lnTo>
                  <a:pt x="232" y="2303"/>
                </a:lnTo>
                <a:lnTo>
                  <a:pt x="235" y="2303"/>
                </a:lnTo>
                <a:lnTo>
                  <a:pt x="235" y="2303"/>
                </a:lnTo>
                <a:lnTo>
                  <a:pt x="231" y="2309"/>
                </a:lnTo>
                <a:lnTo>
                  <a:pt x="219" y="2336"/>
                </a:lnTo>
                <a:lnTo>
                  <a:pt x="219" y="2336"/>
                </a:lnTo>
                <a:lnTo>
                  <a:pt x="214" y="2351"/>
                </a:lnTo>
                <a:lnTo>
                  <a:pt x="211" y="2360"/>
                </a:lnTo>
                <a:lnTo>
                  <a:pt x="213" y="2366"/>
                </a:lnTo>
                <a:lnTo>
                  <a:pt x="216" y="2378"/>
                </a:lnTo>
                <a:lnTo>
                  <a:pt x="216" y="2378"/>
                </a:lnTo>
                <a:lnTo>
                  <a:pt x="219" y="2391"/>
                </a:lnTo>
                <a:lnTo>
                  <a:pt x="220" y="2400"/>
                </a:lnTo>
                <a:lnTo>
                  <a:pt x="222" y="2405"/>
                </a:lnTo>
                <a:lnTo>
                  <a:pt x="225" y="2408"/>
                </a:lnTo>
                <a:lnTo>
                  <a:pt x="228" y="2409"/>
                </a:lnTo>
                <a:lnTo>
                  <a:pt x="234" y="2409"/>
                </a:lnTo>
                <a:lnTo>
                  <a:pt x="234" y="2409"/>
                </a:lnTo>
                <a:lnTo>
                  <a:pt x="246" y="2409"/>
                </a:lnTo>
                <a:lnTo>
                  <a:pt x="258" y="2408"/>
                </a:lnTo>
                <a:lnTo>
                  <a:pt x="273" y="2406"/>
                </a:lnTo>
                <a:lnTo>
                  <a:pt x="273" y="2406"/>
                </a:lnTo>
                <a:lnTo>
                  <a:pt x="274" y="2403"/>
                </a:lnTo>
                <a:lnTo>
                  <a:pt x="279" y="2399"/>
                </a:lnTo>
                <a:lnTo>
                  <a:pt x="282" y="2391"/>
                </a:lnTo>
                <a:lnTo>
                  <a:pt x="282" y="2391"/>
                </a:lnTo>
                <a:lnTo>
                  <a:pt x="283" y="2410"/>
                </a:lnTo>
                <a:lnTo>
                  <a:pt x="285" y="2424"/>
                </a:lnTo>
                <a:lnTo>
                  <a:pt x="286" y="2431"/>
                </a:lnTo>
                <a:lnTo>
                  <a:pt x="286" y="2431"/>
                </a:lnTo>
                <a:lnTo>
                  <a:pt x="288" y="2433"/>
                </a:lnTo>
                <a:lnTo>
                  <a:pt x="292" y="2436"/>
                </a:lnTo>
                <a:lnTo>
                  <a:pt x="305" y="2437"/>
                </a:lnTo>
                <a:lnTo>
                  <a:pt x="313" y="2439"/>
                </a:lnTo>
                <a:lnTo>
                  <a:pt x="320" y="2437"/>
                </a:lnTo>
                <a:lnTo>
                  <a:pt x="326" y="2436"/>
                </a:lnTo>
                <a:lnTo>
                  <a:pt x="329" y="2433"/>
                </a:lnTo>
                <a:lnTo>
                  <a:pt x="329" y="2433"/>
                </a:lnTo>
                <a:lnTo>
                  <a:pt x="332" y="2427"/>
                </a:lnTo>
                <a:lnTo>
                  <a:pt x="334" y="2419"/>
                </a:lnTo>
                <a:lnTo>
                  <a:pt x="337" y="2399"/>
                </a:lnTo>
                <a:lnTo>
                  <a:pt x="340" y="2367"/>
                </a:lnTo>
                <a:lnTo>
                  <a:pt x="340" y="2367"/>
                </a:lnTo>
                <a:lnTo>
                  <a:pt x="341" y="2349"/>
                </a:lnTo>
                <a:lnTo>
                  <a:pt x="344" y="2331"/>
                </a:lnTo>
                <a:lnTo>
                  <a:pt x="344" y="2331"/>
                </a:lnTo>
                <a:lnTo>
                  <a:pt x="347" y="2315"/>
                </a:lnTo>
                <a:lnTo>
                  <a:pt x="347" y="2306"/>
                </a:lnTo>
                <a:lnTo>
                  <a:pt x="347" y="2300"/>
                </a:lnTo>
                <a:lnTo>
                  <a:pt x="347" y="2300"/>
                </a:lnTo>
                <a:lnTo>
                  <a:pt x="344" y="2294"/>
                </a:lnTo>
                <a:lnTo>
                  <a:pt x="341" y="2291"/>
                </a:lnTo>
                <a:lnTo>
                  <a:pt x="341" y="2291"/>
                </a:lnTo>
                <a:lnTo>
                  <a:pt x="344" y="2279"/>
                </a:lnTo>
                <a:lnTo>
                  <a:pt x="346" y="2269"/>
                </a:lnTo>
                <a:lnTo>
                  <a:pt x="346" y="2260"/>
                </a:lnTo>
                <a:lnTo>
                  <a:pt x="346" y="2260"/>
                </a:lnTo>
                <a:lnTo>
                  <a:pt x="344" y="2252"/>
                </a:lnTo>
                <a:lnTo>
                  <a:pt x="341" y="2245"/>
                </a:lnTo>
                <a:lnTo>
                  <a:pt x="337" y="2239"/>
                </a:lnTo>
                <a:lnTo>
                  <a:pt x="332" y="2234"/>
                </a:lnTo>
                <a:lnTo>
                  <a:pt x="332" y="2234"/>
                </a:lnTo>
                <a:lnTo>
                  <a:pt x="328" y="2231"/>
                </a:lnTo>
                <a:lnTo>
                  <a:pt x="323" y="2226"/>
                </a:lnTo>
                <a:lnTo>
                  <a:pt x="319" y="2217"/>
                </a:lnTo>
                <a:lnTo>
                  <a:pt x="319" y="2217"/>
                </a:lnTo>
                <a:lnTo>
                  <a:pt x="316" y="2211"/>
                </a:lnTo>
                <a:lnTo>
                  <a:pt x="311" y="2194"/>
                </a:lnTo>
                <a:lnTo>
                  <a:pt x="305" y="2169"/>
                </a:lnTo>
                <a:lnTo>
                  <a:pt x="304" y="2154"/>
                </a:lnTo>
                <a:lnTo>
                  <a:pt x="302" y="2137"/>
                </a:lnTo>
                <a:lnTo>
                  <a:pt x="302" y="2137"/>
                </a:lnTo>
                <a:lnTo>
                  <a:pt x="301" y="2118"/>
                </a:lnTo>
                <a:lnTo>
                  <a:pt x="302" y="2097"/>
                </a:lnTo>
                <a:lnTo>
                  <a:pt x="304" y="2051"/>
                </a:lnTo>
                <a:lnTo>
                  <a:pt x="307" y="2003"/>
                </a:lnTo>
                <a:lnTo>
                  <a:pt x="308" y="1960"/>
                </a:lnTo>
                <a:lnTo>
                  <a:pt x="308" y="1960"/>
                </a:lnTo>
                <a:lnTo>
                  <a:pt x="308" y="1915"/>
                </a:lnTo>
                <a:lnTo>
                  <a:pt x="304" y="1867"/>
                </a:lnTo>
                <a:lnTo>
                  <a:pt x="299" y="1812"/>
                </a:lnTo>
                <a:lnTo>
                  <a:pt x="299" y="1812"/>
                </a:lnTo>
                <a:lnTo>
                  <a:pt x="304" y="1778"/>
                </a:lnTo>
                <a:lnTo>
                  <a:pt x="308" y="1751"/>
                </a:lnTo>
                <a:lnTo>
                  <a:pt x="310" y="1733"/>
                </a:lnTo>
                <a:lnTo>
                  <a:pt x="310" y="1733"/>
                </a:lnTo>
                <a:lnTo>
                  <a:pt x="310" y="1693"/>
                </a:lnTo>
                <a:lnTo>
                  <a:pt x="308" y="1665"/>
                </a:lnTo>
                <a:lnTo>
                  <a:pt x="308" y="1665"/>
                </a:lnTo>
                <a:lnTo>
                  <a:pt x="325" y="1693"/>
                </a:lnTo>
                <a:lnTo>
                  <a:pt x="341" y="1726"/>
                </a:lnTo>
                <a:lnTo>
                  <a:pt x="341" y="1726"/>
                </a:lnTo>
                <a:lnTo>
                  <a:pt x="341" y="1732"/>
                </a:lnTo>
                <a:lnTo>
                  <a:pt x="341" y="1741"/>
                </a:lnTo>
                <a:lnTo>
                  <a:pt x="341" y="1756"/>
                </a:lnTo>
                <a:lnTo>
                  <a:pt x="346" y="1775"/>
                </a:lnTo>
                <a:lnTo>
                  <a:pt x="346" y="1775"/>
                </a:lnTo>
                <a:lnTo>
                  <a:pt x="361" y="1832"/>
                </a:lnTo>
                <a:lnTo>
                  <a:pt x="370" y="1869"/>
                </a:lnTo>
                <a:lnTo>
                  <a:pt x="370" y="1869"/>
                </a:lnTo>
                <a:lnTo>
                  <a:pt x="371" y="1885"/>
                </a:lnTo>
                <a:lnTo>
                  <a:pt x="377" y="1920"/>
                </a:lnTo>
                <a:lnTo>
                  <a:pt x="382" y="1941"/>
                </a:lnTo>
                <a:lnTo>
                  <a:pt x="386" y="1961"/>
                </a:lnTo>
                <a:lnTo>
                  <a:pt x="392" y="1979"/>
                </a:lnTo>
                <a:lnTo>
                  <a:pt x="398" y="1994"/>
                </a:lnTo>
                <a:lnTo>
                  <a:pt x="398" y="1994"/>
                </a:lnTo>
                <a:lnTo>
                  <a:pt x="407" y="2009"/>
                </a:lnTo>
                <a:lnTo>
                  <a:pt x="414" y="2027"/>
                </a:lnTo>
                <a:lnTo>
                  <a:pt x="420" y="2046"/>
                </a:lnTo>
                <a:lnTo>
                  <a:pt x="428" y="2067"/>
                </a:lnTo>
                <a:lnTo>
                  <a:pt x="438" y="2111"/>
                </a:lnTo>
                <a:lnTo>
                  <a:pt x="443" y="2129"/>
                </a:lnTo>
                <a:lnTo>
                  <a:pt x="444" y="2145"/>
                </a:lnTo>
                <a:lnTo>
                  <a:pt x="444" y="2145"/>
                </a:lnTo>
                <a:lnTo>
                  <a:pt x="447" y="2178"/>
                </a:lnTo>
                <a:lnTo>
                  <a:pt x="447" y="2182"/>
                </a:lnTo>
                <a:lnTo>
                  <a:pt x="446" y="2188"/>
                </a:lnTo>
                <a:lnTo>
                  <a:pt x="446" y="2188"/>
                </a:lnTo>
                <a:lnTo>
                  <a:pt x="440" y="2196"/>
                </a:lnTo>
                <a:lnTo>
                  <a:pt x="432" y="2208"/>
                </a:lnTo>
                <a:lnTo>
                  <a:pt x="428" y="2215"/>
                </a:lnTo>
                <a:lnTo>
                  <a:pt x="425" y="2224"/>
                </a:lnTo>
                <a:lnTo>
                  <a:pt x="423" y="2236"/>
                </a:lnTo>
                <a:lnTo>
                  <a:pt x="423" y="2249"/>
                </a:lnTo>
                <a:lnTo>
                  <a:pt x="423" y="2249"/>
                </a:lnTo>
                <a:lnTo>
                  <a:pt x="425" y="2263"/>
                </a:lnTo>
                <a:lnTo>
                  <a:pt x="428" y="2276"/>
                </a:lnTo>
                <a:lnTo>
                  <a:pt x="432" y="2288"/>
                </a:lnTo>
                <a:lnTo>
                  <a:pt x="437" y="2299"/>
                </a:lnTo>
                <a:lnTo>
                  <a:pt x="444" y="2314"/>
                </a:lnTo>
                <a:lnTo>
                  <a:pt x="449" y="2319"/>
                </a:lnTo>
                <a:lnTo>
                  <a:pt x="449" y="2319"/>
                </a:lnTo>
                <a:lnTo>
                  <a:pt x="444" y="2391"/>
                </a:lnTo>
                <a:lnTo>
                  <a:pt x="444" y="2391"/>
                </a:lnTo>
                <a:lnTo>
                  <a:pt x="441" y="2434"/>
                </a:lnTo>
                <a:lnTo>
                  <a:pt x="443" y="2466"/>
                </a:lnTo>
                <a:lnTo>
                  <a:pt x="444" y="2479"/>
                </a:lnTo>
                <a:lnTo>
                  <a:pt x="447" y="2491"/>
                </a:lnTo>
                <a:lnTo>
                  <a:pt x="447" y="2491"/>
                </a:lnTo>
                <a:lnTo>
                  <a:pt x="452" y="2500"/>
                </a:lnTo>
                <a:lnTo>
                  <a:pt x="458" y="2509"/>
                </a:lnTo>
                <a:lnTo>
                  <a:pt x="465" y="2515"/>
                </a:lnTo>
                <a:lnTo>
                  <a:pt x="473" y="2521"/>
                </a:lnTo>
                <a:lnTo>
                  <a:pt x="480" y="2525"/>
                </a:lnTo>
                <a:lnTo>
                  <a:pt x="487" y="2528"/>
                </a:lnTo>
                <a:lnTo>
                  <a:pt x="493" y="2530"/>
                </a:lnTo>
                <a:lnTo>
                  <a:pt x="498" y="2530"/>
                </a:lnTo>
                <a:lnTo>
                  <a:pt x="498" y="2530"/>
                </a:lnTo>
                <a:lnTo>
                  <a:pt x="513" y="2527"/>
                </a:lnTo>
                <a:lnTo>
                  <a:pt x="520" y="2524"/>
                </a:lnTo>
                <a:lnTo>
                  <a:pt x="528" y="2519"/>
                </a:lnTo>
                <a:lnTo>
                  <a:pt x="528" y="2519"/>
                </a:lnTo>
                <a:lnTo>
                  <a:pt x="537" y="2509"/>
                </a:lnTo>
                <a:lnTo>
                  <a:pt x="549" y="2496"/>
                </a:lnTo>
                <a:lnTo>
                  <a:pt x="558" y="2482"/>
                </a:lnTo>
                <a:lnTo>
                  <a:pt x="562" y="2475"/>
                </a:lnTo>
                <a:lnTo>
                  <a:pt x="564" y="2469"/>
                </a:lnTo>
                <a:lnTo>
                  <a:pt x="564" y="2469"/>
                </a:lnTo>
                <a:lnTo>
                  <a:pt x="566" y="2451"/>
                </a:lnTo>
                <a:lnTo>
                  <a:pt x="569" y="2422"/>
                </a:lnTo>
                <a:lnTo>
                  <a:pt x="571" y="2396"/>
                </a:lnTo>
                <a:lnTo>
                  <a:pt x="571" y="2379"/>
                </a:lnTo>
                <a:lnTo>
                  <a:pt x="571" y="2379"/>
                </a:lnTo>
                <a:lnTo>
                  <a:pt x="566" y="2363"/>
                </a:lnTo>
                <a:lnTo>
                  <a:pt x="558" y="2339"/>
                </a:lnTo>
                <a:lnTo>
                  <a:pt x="544" y="2308"/>
                </a:lnTo>
                <a:lnTo>
                  <a:pt x="544" y="2308"/>
                </a:lnTo>
                <a:lnTo>
                  <a:pt x="549" y="2290"/>
                </a:lnTo>
                <a:lnTo>
                  <a:pt x="550" y="2276"/>
                </a:lnTo>
                <a:lnTo>
                  <a:pt x="550" y="2266"/>
                </a:lnTo>
                <a:lnTo>
                  <a:pt x="550" y="2266"/>
                </a:lnTo>
                <a:lnTo>
                  <a:pt x="547" y="2258"/>
                </a:lnTo>
                <a:lnTo>
                  <a:pt x="544" y="2249"/>
                </a:lnTo>
                <a:lnTo>
                  <a:pt x="540" y="2240"/>
                </a:lnTo>
                <a:lnTo>
                  <a:pt x="528" y="2164"/>
                </a:lnTo>
                <a:lnTo>
                  <a:pt x="528" y="2164"/>
                </a:lnTo>
                <a:lnTo>
                  <a:pt x="538" y="2061"/>
                </a:lnTo>
                <a:lnTo>
                  <a:pt x="546" y="1976"/>
                </a:lnTo>
                <a:lnTo>
                  <a:pt x="549" y="1939"/>
                </a:lnTo>
                <a:lnTo>
                  <a:pt x="549" y="1911"/>
                </a:lnTo>
                <a:lnTo>
                  <a:pt x="549" y="1911"/>
                </a:lnTo>
                <a:lnTo>
                  <a:pt x="547" y="1887"/>
                </a:lnTo>
                <a:lnTo>
                  <a:pt x="543" y="1863"/>
                </a:lnTo>
                <a:lnTo>
                  <a:pt x="537" y="1839"/>
                </a:lnTo>
                <a:lnTo>
                  <a:pt x="529" y="1818"/>
                </a:lnTo>
                <a:lnTo>
                  <a:pt x="514" y="1785"/>
                </a:lnTo>
                <a:lnTo>
                  <a:pt x="510" y="1775"/>
                </a:lnTo>
                <a:lnTo>
                  <a:pt x="508" y="1769"/>
                </a:lnTo>
                <a:lnTo>
                  <a:pt x="508" y="1769"/>
                </a:lnTo>
                <a:lnTo>
                  <a:pt x="508" y="1747"/>
                </a:lnTo>
                <a:lnTo>
                  <a:pt x="508" y="1747"/>
                </a:lnTo>
                <a:lnTo>
                  <a:pt x="514" y="1742"/>
                </a:lnTo>
                <a:lnTo>
                  <a:pt x="517" y="1738"/>
                </a:lnTo>
                <a:lnTo>
                  <a:pt x="519" y="1733"/>
                </a:lnTo>
                <a:lnTo>
                  <a:pt x="519" y="1733"/>
                </a:lnTo>
                <a:lnTo>
                  <a:pt x="520" y="1699"/>
                </a:lnTo>
                <a:lnTo>
                  <a:pt x="520" y="1676"/>
                </a:lnTo>
                <a:lnTo>
                  <a:pt x="523" y="1666"/>
                </a:lnTo>
                <a:lnTo>
                  <a:pt x="523" y="1666"/>
                </a:lnTo>
                <a:lnTo>
                  <a:pt x="529" y="1629"/>
                </a:lnTo>
                <a:lnTo>
                  <a:pt x="541" y="1550"/>
                </a:lnTo>
                <a:lnTo>
                  <a:pt x="552" y="1463"/>
                </a:lnTo>
                <a:lnTo>
                  <a:pt x="555" y="1427"/>
                </a:lnTo>
                <a:lnTo>
                  <a:pt x="556" y="1403"/>
                </a:lnTo>
                <a:lnTo>
                  <a:pt x="556" y="1403"/>
                </a:lnTo>
                <a:lnTo>
                  <a:pt x="555" y="1363"/>
                </a:lnTo>
                <a:lnTo>
                  <a:pt x="556" y="1315"/>
                </a:lnTo>
                <a:lnTo>
                  <a:pt x="558" y="1260"/>
                </a:lnTo>
                <a:lnTo>
                  <a:pt x="558" y="1260"/>
                </a:lnTo>
                <a:lnTo>
                  <a:pt x="587" y="1260"/>
                </a:lnTo>
                <a:lnTo>
                  <a:pt x="610" y="1257"/>
                </a:lnTo>
                <a:lnTo>
                  <a:pt x="619" y="1256"/>
                </a:lnTo>
                <a:lnTo>
                  <a:pt x="625" y="1251"/>
                </a:lnTo>
                <a:lnTo>
                  <a:pt x="625" y="1251"/>
                </a:lnTo>
                <a:lnTo>
                  <a:pt x="632" y="1242"/>
                </a:lnTo>
                <a:lnTo>
                  <a:pt x="640" y="1232"/>
                </a:lnTo>
                <a:lnTo>
                  <a:pt x="649" y="1220"/>
                </a:lnTo>
                <a:lnTo>
                  <a:pt x="649" y="1220"/>
                </a:lnTo>
                <a:lnTo>
                  <a:pt x="650" y="1242"/>
                </a:lnTo>
                <a:lnTo>
                  <a:pt x="652" y="1271"/>
                </a:lnTo>
                <a:lnTo>
                  <a:pt x="652" y="1271"/>
                </a:lnTo>
                <a:lnTo>
                  <a:pt x="656" y="1289"/>
                </a:lnTo>
                <a:lnTo>
                  <a:pt x="658" y="1298"/>
                </a:lnTo>
                <a:lnTo>
                  <a:pt x="658" y="1301"/>
                </a:lnTo>
                <a:lnTo>
                  <a:pt x="658" y="1301"/>
                </a:lnTo>
                <a:lnTo>
                  <a:pt x="653" y="1299"/>
                </a:lnTo>
                <a:lnTo>
                  <a:pt x="647" y="1298"/>
                </a:lnTo>
                <a:lnTo>
                  <a:pt x="641" y="1299"/>
                </a:lnTo>
                <a:lnTo>
                  <a:pt x="638" y="1301"/>
                </a:lnTo>
                <a:lnTo>
                  <a:pt x="638" y="1304"/>
                </a:lnTo>
                <a:lnTo>
                  <a:pt x="638" y="1304"/>
                </a:lnTo>
                <a:lnTo>
                  <a:pt x="640" y="1307"/>
                </a:lnTo>
                <a:lnTo>
                  <a:pt x="644" y="1311"/>
                </a:lnTo>
                <a:lnTo>
                  <a:pt x="656" y="1321"/>
                </a:lnTo>
                <a:lnTo>
                  <a:pt x="674" y="1335"/>
                </a:lnTo>
                <a:lnTo>
                  <a:pt x="674" y="1335"/>
                </a:lnTo>
                <a:lnTo>
                  <a:pt x="659" y="1338"/>
                </a:lnTo>
                <a:lnTo>
                  <a:pt x="649" y="1341"/>
                </a:lnTo>
                <a:lnTo>
                  <a:pt x="646" y="1342"/>
                </a:lnTo>
                <a:lnTo>
                  <a:pt x="646" y="1344"/>
                </a:lnTo>
                <a:lnTo>
                  <a:pt x="646" y="1344"/>
                </a:lnTo>
                <a:lnTo>
                  <a:pt x="650" y="1347"/>
                </a:lnTo>
                <a:lnTo>
                  <a:pt x="659" y="1351"/>
                </a:lnTo>
                <a:lnTo>
                  <a:pt x="672" y="1357"/>
                </a:lnTo>
                <a:lnTo>
                  <a:pt x="677" y="1381"/>
                </a:lnTo>
                <a:lnTo>
                  <a:pt x="689" y="1377"/>
                </a:lnTo>
                <a:lnTo>
                  <a:pt x="687" y="1359"/>
                </a:lnTo>
                <a:lnTo>
                  <a:pt x="707" y="1357"/>
                </a:lnTo>
                <a:lnTo>
                  <a:pt x="707" y="1357"/>
                </a:lnTo>
                <a:lnTo>
                  <a:pt x="699" y="1369"/>
                </a:lnTo>
                <a:lnTo>
                  <a:pt x="696" y="1378"/>
                </a:lnTo>
                <a:lnTo>
                  <a:pt x="695" y="1383"/>
                </a:lnTo>
                <a:lnTo>
                  <a:pt x="696" y="1384"/>
                </a:lnTo>
                <a:lnTo>
                  <a:pt x="696" y="1384"/>
                </a:lnTo>
                <a:lnTo>
                  <a:pt x="701" y="1390"/>
                </a:lnTo>
                <a:lnTo>
                  <a:pt x="704" y="1390"/>
                </a:lnTo>
                <a:lnTo>
                  <a:pt x="707" y="1493"/>
                </a:lnTo>
                <a:lnTo>
                  <a:pt x="707" y="1493"/>
                </a:lnTo>
                <a:lnTo>
                  <a:pt x="702" y="1493"/>
                </a:lnTo>
                <a:lnTo>
                  <a:pt x="698" y="1494"/>
                </a:lnTo>
                <a:lnTo>
                  <a:pt x="696" y="1496"/>
                </a:lnTo>
                <a:lnTo>
                  <a:pt x="696" y="1496"/>
                </a:lnTo>
                <a:lnTo>
                  <a:pt x="695" y="1496"/>
                </a:lnTo>
                <a:lnTo>
                  <a:pt x="692" y="1497"/>
                </a:lnTo>
                <a:lnTo>
                  <a:pt x="689" y="1500"/>
                </a:lnTo>
                <a:lnTo>
                  <a:pt x="687" y="1506"/>
                </a:lnTo>
                <a:lnTo>
                  <a:pt x="687" y="1506"/>
                </a:lnTo>
                <a:lnTo>
                  <a:pt x="687" y="1512"/>
                </a:lnTo>
                <a:lnTo>
                  <a:pt x="686" y="1514"/>
                </a:lnTo>
                <a:lnTo>
                  <a:pt x="684" y="1515"/>
                </a:lnTo>
                <a:lnTo>
                  <a:pt x="683" y="1518"/>
                </a:lnTo>
                <a:lnTo>
                  <a:pt x="683" y="1518"/>
                </a:lnTo>
                <a:lnTo>
                  <a:pt x="669" y="1548"/>
                </a:lnTo>
                <a:lnTo>
                  <a:pt x="662" y="1566"/>
                </a:lnTo>
                <a:lnTo>
                  <a:pt x="659" y="1572"/>
                </a:lnTo>
                <a:lnTo>
                  <a:pt x="659" y="1572"/>
                </a:lnTo>
                <a:lnTo>
                  <a:pt x="659" y="1571"/>
                </a:lnTo>
                <a:lnTo>
                  <a:pt x="658" y="1571"/>
                </a:lnTo>
                <a:lnTo>
                  <a:pt x="656" y="1575"/>
                </a:lnTo>
                <a:lnTo>
                  <a:pt x="653" y="1584"/>
                </a:lnTo>
                <a:lnTo>
                  <a:pt x="652" y="1594"/>
                </a:lnTo>
                <a:lnTo>
                  <a:pt x="652" y="1594"/>
                </a:lnTo>
                <a:lnTo>
                  <a:pt x="652" y="1603"/>
                </a:lnTo>
                <a:lnTo>
                  <a:pt x="650" y="1608"/>
                </a:lnTo>
                <a:lnTo>
                  <a:pt x="649" y="1614"/>
                </a:lnTo>
                <a:lnTo>
                  <a:pt x="649" y="1626"/>
                </a:lnTo>
                <a:lnTo>
                  <a:pt x="649" y="1626"/>
                </a:lnTo>
                <a:lnTo>
                  <a:pt x="652" y="1641"/>
                </a:lnTo>
                <a:lnTo>
                  <a:pt x="656" y="1654"/>
                </a:lnTo>
                <a:lnTo>
                  <a:pt x="660" y="1663"/>
                </a:lnTo>
                <a:lnTo>
                  <a:pt x="666" y="1669"/>
                </a:lnTo>
                <a:lnTo>
                  <a:pt x="666" y="1669"/>
                </a:lnTo>
                <a:lnTo>
                  <a:pt x="704" y="1703"/>
                </a:lnTo>
                <a:lnTo>
                  <a:pt x="704" y="1703"/>
                </a:lnTo>
                <a:lnTo>
                  <a:pt x="690" y="1708"/>
                </a:lnTo>
                <a:lnTo>
                  <a:pt x="681" y="1711"/>
                </a:lnTo>
                <a:lnTo>
                  <a:pt x="680" y="1714"/>
                </a:lnTo>
                <a:lnTo>
                  <a:pt x="680" y="1715"/>
                </a:lnTo>
                <a:lnTo>
                  <a:pt x="680" y="1715"/>
                </a:lnTo>
                <a:lnTo>
                  <a:pt x="683" y="1718"/>
                </a:lnTo>
                <a:lnTo>
                  <a:pt x="687" y="1720"/>
                </a:lnTo>
                <a:lnTo>
                  <a:pt x="695" y="1720"/>
                </a:lnTo>
                <a:lnTo>
                  <a:pt x="695" y="1720"/>
                </a:lnTo>
                <a:lnTo>
                  <a:pt x="704" y="1717"/>
                </a:lnTo>
                <a:lnTo>
                  <a:pt x="704" y="1717"/>
                </a:lnTo>
                <a:lnTo>
                  <a:pt x="716" y="1811"/>
                </a:lnTo>
                <a:lnTo>
                  <a:pt x="723" y="1879"/>
                </a:lnTo>
                <a:lnTo>
                  <a:pt x="726" y="1918"/>
                </a:lnTo>
                <a:lnTo>
                  <a:pt x="726" y="1918"/>
                </a:lnTo>
                <a:lnTo>
                  <a:pt x="723" y="1955"/>
                </a:lnTo>
                <a:lnTo>
                  <a:pt x="723" y="1978"/>
                </a:lnTo>
                <a:lnTo>
                  <a:pt x="725" y="1988"/>
                </a:lnTo>
                <a:lnTo>
                  <a:pt x="728" y="1999"/>
                </a:lnTo>
                <a:lnTo>
                  <a:pt x="728" y="1999"/>
                </a:lnTo>
                <a:lnTo>
                  <a:pt x="737" y="2030"/>
                </a:lnTo>
                <a:lnTo>
                  <a:pt x="743" y="2060"/>
                </a:lnTo>
                <a:lnTo>
                  <a:pt x="743" y="2060"/>
                </a:lnTo>
                <a:lnTo>
                  <a:pt x="747" y="2081"/>
                </a:lnTo>
                <a:lnTo>
                  <a:pt x="754" y="2103"/>
                </a:lnTo>
                <a:lnTo>
                  <a:pt x="762" y="2129"/>
                </a:lnTo>
                <a:lnTo>
                  <a:pt x="766" y="2143"/>
                </a:lnTo>
                <a:lnTo>
                  <a:pt x="775" y="2163"/>
                </a:lnTo>
                <a:lnTo>
                  <a:pt x="778" y="2200"/>
                </a:lnTo>
                <a:lnTo>
                  <a:pt x="783" y="2209"/>
                </a:lnTo>
                <a:lnTo>
                  <a:pt x="787" y="2199"/>
                </a:lnTo>
                <a:lnTo>
                  <a:pt x="787" y="2160"/>
                </a:lnTo>
                <a:lnTo>
                  <a:pt x="792" y="2140"/>
                </a:lnTo>
                <a:lnTo>
                  <a:pt x="790" y="2134"/>
                </a:lnTo>
                <a:lnTo>
                  <a:pt x="790" y="2134"/>
                </a:lnTo>
                <a:lnTo>
                  <a:pt x="790" y="2024"/>
                </a:lnTo>
                <a:lnTo>
                  <a:pt x="790" y="2024"/>
                </a:lnTo>
                <a:lnTo>
                  <a:pt x="789" y="1990"/>
                </a:lnTo>
                <a:lnTo>
                  <a:pt x="786" y="1947"/>
                </a:lnTo>
                <a:lnTo>
                  <a:pt x="783" y="1896"/>
                </a:lnTo>
                <a:lnTo>
                  <a:pt x="783" y="1896"/>
                </a:lnTo>
                <a:lnTo>
                  <a:pt x="772" y="1818"/>
                </a:lnTo>
                <a:lnTo>
                  <a:pt x="760" y="1735"/>
                </a:lnTo>
                <a:lnTo>
                  <a:pt x="760" y="1709"/>
                </a:lnTo>
                <a:lnTo>
                  <a:pt x="760" y="1709"/>
                </a:lnTo>
                <a:lnTo>
                  <a:pt x="760" y="1703"/>
                </a:lnTo>
                <a:lnTo>
                  <a:pt x="760" y="1699"/>
                </a:lnTo>
                <a:lnTo>
                  <a:pt x="765" y="1694"/>
                </a:lnTo>
                <a:lnTo>
                  <a:pt x="765" y="1694"/>
                </a:lnTo>
                <a:lnTo>
                  <a:pt x="766" y="1691"/>
                </a:lnTo>
                <a:lnTo>
                  <a:pt x="768" y="1688"/>
                </a:lnTo>
                <a:lnTo>
                  <a:pt x="768" y="1679"/>
                </a:lnTo>
                <a:lnTo>
                  <a:pt x="769" y="1669"/>
                </a:lnTo>
                <a:lnTo>
                  <a:pt x="771" y="1663"/>
                </a:lnTo>
                <a:lnTo>
                  <a:pt x="775" y="1657"/>
                </a:lnTo>
                <a:lnTo>
                  <a:pt x="775" y="1657"/>
                </a:lnTo>
                <a:lnTo>
                  <a:pt x="793" y="1633"/>
                </a:lnTo>
                <a:lnTo>
                  <a:pt x="799" y="1624"/>
                </a:lnTo>
                <a:lnTo>
                  <a:pt x="801" y="1620"/>
                </a:lnTo>
                <a:lnTo>
                  <a:pt x="802" y="1617"/>
                </a:lnTo>
                <a:lnTo>
                  <a:pt x="802" y="1617"/>
                </a:lnTo>
                <a:lnTo>
                  <a:pt x="802" y="1615"/>
                </a:lnTo>
                <a:lnTo>
                  <a:pt x="805" y="1614"/>
                </a:lnTo>
                <a:lnTo>
                  <a:pt x="810" y="1609"/>
                </a:lnTo>
                <a:lnTo>
                  <a:pt x="811" y="1606"/>
                </a:lnTo>
                <a:lnTo>
                  <a:pt x="811" y="1603"/>
                </a:lnTo>
                <a:lnTo>
                  <a:pt x="808" y="1596"/>
                </a:lnTo>
                <a:lnTo>
                  <a:pt x="804" y="1588"/>
                </a:lnTo>
                <a:lnTo>
                  <a:pt x="804" y="1588"/>
                </a:lnTo>
                <a:lnTo>
                  <a:pt x="790" y="1566"/>
                </a:lnTo>
                <a:lnTo>
                  <a:pt x="780" y="1545"/>
                </a:lnTo>
                <a:lnTo>
                  <a:pt x="771" y="1529"/>
                </a:lnTo>
                <a:lnTo>
                  <a:pt x="768" y="1523"/>
                </a:lnTo>
                <a:lnTo>
                  <a:pt x="768" y="1523"/>
                </a:lnTo>
                <a:lnTo>
                  <a:pt x="765" y="1520"/>
                </a:lnTo>
                <a:lnTo>
                  <a:pt x="760" y="1511"/>
                </a:lnTo>
                <a:lnTo>
                  <a:pt x="754" y="1503"/>
                </a:lnTo>
                <a:lnTo>
                  <a:pt x="753" y="1502"/>
                </a:lnTo>
                <a:lnTo>
                  <a:pt x="751" y="1503"/>
                </a:lnTo>
                <a:lnTo>
                  <a:pt x="751" y="1503"/>
                </a:lnTo>
                <a:lnTo>
                  <a:pt x="750" y="1505"/>
                </a:lnTo>
                <a:lnTo>
                  <a:pt x="749" y="1505"/>
                </a:lnTo>
                <a:lnTo>
                  <a:pt x="746" y="1500"/>
                </a:lnTo>
                <a:lnTo>
                  <a:pt x="741" y="1494"/>
                </a:lnTo>
                <a:lnTo>
                  <a:pt x="740" y="1493"/>
                </a:lnTo>
                <a:lnTo>
                  <a:pt x="740" y="1493"/>
                </a:lnTo>
                <a:lnTo>
                  <a:pt x="740" y="1493"/>
                </a:lnTo>
                <a:lnTo>
                  <a:pt x="735" y="1494"/>
                </a:lnTo>
                <a:lnTo>
                  <a:pt x="731" y="1494"/>
                </a:lnTo>
                <a:lnTo>
                  <a:pt x="722" y="1494"/>
                </a:lnTo>
                <a:lnTo>
                  <a:pt x="719" y="1369"/>
                </a:lnTo>
                <a:lnTo>
                  <a:pt x="719" y="1369"/>
                </a:lnTo>
                <a:lnTo>
                  <a:pt x="726" y="1353"/>
                </a:lnTo>
                <a:lnTo>
                  <a:pt x="731" y="1338"/>
                </a:lnTo>
                <a:lnTo>
                  <a:pt x="735" y="1323"/>
                </a:lnTo>
                <a:lnTo>
                  <a:pt x="735" y="1323"/>
                </a:lnTo>
                <a:lnTo>
                  <a:pt x="737" y="1308"/>
                </a:lnTo>
                <a:lnTo>
                  <a:pt x="741" y="1293"/>
                </a:lnTo>
                <a:lnTo>
                  <a:pt x="743" y="1280"/>
                </a:lnTo>
                <a:lnTo>
                  <a:pt x="743" y="1274"/>
                </a:lnTo>
                <a:lnTo>
                  <a:pt x="741" y="1269"/>
                </a:lnTo>
                <a:lnTo>
                  <a:pt x="741" y="1269"/>
                </a:lnTo>
                <a:lnTo>
                  <a:pt x="737" y="1259"/>
                </a:lnTo>
                <a:lnTo>
                  <a:pt x="728" y="1244"/>
                </a:lnTo>
                <a:lnTo>
                  <a:pt x="722" y="1233"/>
                </a:lnTo>
                <a:lnTo>
                  <a:pt x="717" y="1221"/>
                </a:lnTo>
                <a:lnTo>
                  <a:pt x="713" y="1208"/>
                </a:lnTo>
                <a:lnTo>
                  <a:pt x="710" y="1192"/>
                </a:lnTo>
                <a:lnTo>
                  <a:pt x="710" y="1192"/>
                </a:lnTo>
                <a:lnTo>
                  <a:pt x="698" y="1102"/>
                </a:lnTo>
                <a:lnTo>
                  <a:pt x="692" y="1056"/>
                </a:lnTo>
                <a:lnTo>
                  <a:pt x="689" y="1016"/>
                </a:lnTo>
                <a:lnTo>
                  <a:pt x="689" y="1016"/>
                </a:lnTo>
                <a:lnTo>
                  <a:pt x="687" y="993"/>
                </a:lnTo>
                <a:lnTo>
                  <a:pt x="680" y="965"/>
                </a:lnTo>
                <a:lnTo>
                  <a:pt x="671" y="932"/>
                </a:lnTo>
                <a:lnTo>
                  <a:pt x="662" y="899"/>
                </a:lnTo>
                <a:lnTo>
                  <a:pt x="643" y="843"/>
                </a:lnTo>
                <a:lnTo>
                  <a:pt x="634" y="819"/>
                </a:lnTo>
                <a:lnTo>
                  <a:pt x="634" y="819"/>
                </a:lnTo>
                <a:lnTo>
                  <a:pt x="640" y="759"/>
                </a:lnTo>
                <a:lnTo>
                  <a:pt x="640" y="759"/>
                </a:lnTo>
                <a:lnTo>
                  <a:pt x="643" y="740"/>
                </a:lnTo>
                <a:lnTo>
                  <a:pt x="649" y="713"/>
                </a:lnTo>
                <a:lnTo>
                  <a:pt x="655" y="687"/>
                </a:lnTo>
                <a:lnTo>
                  <a:pt x="658" y="666"/>
                </a:lnTo>
                <a:lnTo>
                  <a:pt x="658" y="666"/>
                </a:lnTo>
                <a:lnTo>
                  <a:pt x="658" y="659"/>
                </a:lnTo>
                <a:lnTo>
                  <a:pt x="656" y="650"/>
                </a:lnTo>
                <a:lnTo>
                  <a:pt x="652" y="634"/>
                </a:lnTo>
                <a:lnTo>
                  <a:pt x="644" y="614"/>
                </a:lnTo>
                <a:lnTo>
                  <a:pt x="637" y="610"/>
                </a:lnTo>
                <a:lnTo>
                  <a:pt x="637" y="610"/>
                </a:lnTo>
                <a:lnTo>
                  <a:pt x="617" y="575"/>
                </a:lnTo>
                <a:lnTo>
                  <a:pt x="602" y="547"/>
                </a:lnTo>
                <a:lnTo>
                  <a:pt x="587" y="525"/>
                </a:lnTo>
                <a:lnTo>
                  <a:pt x="587" y="525"/>
                </a:lnTo>
                <a:lnTo>
                  <a:pt x="580" y="516"/>
                </a:lnTo>
                <a:lnTo>
                  <a:pt x="571" y="505"/>
                </a:lnTo>
                <a:lnTo>
                  <a:pt x="552" y="486"/>
                </a:lnTo>
                <a:lnTo>
                  <a:pt x="526" y="464"/>
                </a:lnTo>
                <a:lnTo>
                  <a:pt x="526" y="464"/>
                </a:lnTo>
                <a:lnTo>
                  <a:pt x="523" y="462"/>
                </a:lnTo>
                <a:lnTo>
                  <a:pt x="520" y="462"/>
                </a:lnTo>
                <a:lnTo>
                  <a:pt x="514" y="461"/>
                </a:lnTo>
                <a:lnTo>
                  <a:pt x="514" y="461"/>
                </a:lnTo>
                <a:lnTo>
                  <a:pt x="505" y="458"/>
                </a:lnTo>
                <a:lnTo>
                  <a:pt x="501" y="456"/>
                </a:lnTo>
                <a:lnTo>
                  <a:pt x="498" y="456"/>
                </a:lnTo>
                <a:lnTo>
                  <a:pt x="495" y="456"/>
                </a:lnTo>
                <a:lnTo>
                  <a:pt x="495" y="456"/>
                </a:lnTo>
                <a:lnTo>
                  <a:pt x="486" y="464"/>
                </a:lnTo>
                <a:lnTo>
                  <a:pt x="483" y="468"/>
                </a:lnTo>
                <a:lnTo>
                  <a:pt x="480" y="470"/>
                </a:lnTo>
                <a:lnTo>
                  <a:pt x="480" y="470"/>
                </a:lnTo>
                <a:lnTo>
                  <a:pt x="461" y="470"/>
                </a:lnTo>
                <a:lnTo>
                  <a:pt x="461" y="470"/>
                </a:lnTo>
                <a:lnTo>
                  <a:pt x="446" y="453"/>
                </a:lnTo>
                <a:lnTo>
                  <a:pt x="429" y="435"/>
                </a:lnTo>
                <a:lnTo>
                  <a:pt x="429" y="435"/>
                </a:lnTo>
                <a:lnTo>
                  <a:pt x="423" y="431"/>
                </a:lnTo>
                <a:lnTo>
                  <a:pt x="411" y="423"/>
                </a:lnTo>
                <a:lnTo>
                  <a:pt x="396" y="416"/>
                </a:lnTo>
                <a:lnTo>
                  <a:pt x="364" y="405"/>
                </a:lnTo>
                <a:lnTo>
                  <a:pt x="361" y="374"/>
                </a:lnTo>
                <a:lnTo>
                  <a:pt x="361" y="374"/>
                </a:lnTo>
                <a:lnTo>
                  <a:pt x="364" y="374"/>
                </a:lnTo>
                <a:lnTo>
                  <a:pt x="370" y="374"/>
                </a:lnTo>
                <a:lnTo>
                  <a:pt x="374" y="373"/>
                </a:lnTo>
                <a:lnTo>
                  <a:pt x="379" y="370"/>
                </a:lnTo>
                <a:lnTo>
                  <a:pt x="382" y="367"/>
                </a:lnTo>
                <a:lnTo>
                  <a:pt x="384" y="361"/>
                </a:lnTo>
                <a:lnTo>
                  <a:pt x="384" y="361"/>
                </a:lnTo>
                <a:lnTo>
                  <a:pt x="393" y="340"/>
                </a:lnTo>
                <a:lnTo>
                  <a:pt x="396" y="334"/>
                </a:lnTo>
                <a:lnTo>
                  <a:pt x="396" y="334"/>
                </a:lnTo>
                <a:lnTo>
                  <a:pt x="408" y="322"/>
                </a:lnTo>
                <a:lnTo>
                  <a:pt x="417" y="311"/>
                </a:lnTo>
                <a:lnTo>
                  <a:pt x="422" y="305"/>
                </a:lnTo>
                <a:lnTo>
                  <a:pt x="423" y="299"/>
                </a:lnTo>
                <a:lnTo>
                  <a:pt x="423" y="299"/>
                </a:lnTo>
                <a:lnTo>
                  <a:pt x="426" y="289"/>
                </a:lnTo>
                <a:lnTo>
                  <a:pt x="431" y="280"/>
                </a:lnTo>
                <a:lnTo>
                  <a:pt x="434" y="270"/>
                </a:lnTo>
                <a:lnTo>
                  <a:pt x="435" y="262"/>
                </a:lnTo>
                <a:lnTo>
                  <a:pt x="434" y="252"/>
                </a:lnTo>
                <a:lnTo>
                  <a:pt x="434" y="252"/>
                </a:lnTo>
                <a:lnTo>
                  <a:pt x="434" y="204"/>
                </a:lnTo>
                <a:lnTo>
                  <a:pt x="432" y="173"/>
                </a:lnTo>
                <a:lnTo>
                  <a:pt x="432" y="173"/>
                </a:lnTo>
                <a:lnTo>
                  <a:pt x="432" y="171"/>
                </a:lnTo>
                <a:lnTo>
                  <a:pt x="432" y="171"/>
                </a:lnTo>
                <a:lnTo>
                  <a:pt x="435" y="174"/>
                </a:lnTo>
                <a:lnTo>
                  <a:pt x="437" y="174"/>
                </a:lnTo>
                <a:lnTo>
                  <a:pt x="437" y="173"/>
                </a:lnTo>
                <a:lnTo>
                  <a:pt x="432" y="159"/>
                </a:lnTo>
                <a:lnTo>
                  <a:pt x="432" y="159"/>
                </a:lnTo>
                <a:lnTo>
                  <a:pt x="417" y="125"/>
                </a:lnTo>
                <a:lnTo>
                  <a:pt x="407" y="101"/>
                </a:lnTo>
                <a:lnTo>
                  <a:pt x="407" y="101"/>
                </a:lnTo>
                <a:lnTo>
                  <a:pt x="401" y="91"/>
                </a:lnTo>
                <a:lnTo>
                  <a:pt x="393" y="80"/>
                </a:lnTo>
                <a:lnTo>
                  <a:pt x="387" y="68"/>
                </a:lnTo>
                <a:lnTo>
                  <a:pt x="380" y="53"/>
                </a:lnTo>
                <a:lnTo>
                  <a:pt x="380" y="53"/>
                </a:lnTo>
                <a:lnTo>
                  <a:pt x="373" y="37"/>
                </a:lnTo>
                <a:lnTo>
                  <a:pt x="365" y="25"/>
                </a:lnTo>
                <a:lnTo>
                  <a:pt x="362" y="20"/>
                </a:lnTo>
                <a:lnTo>
                  <a:pt x="359" y="18"/>
                </a:lnTo>
                <a:lnTo>
                  <a:pt x="355" y="16"/>
                </a:lnTo>
                <a:lnTo>
                  <a:pt x="350" y="15"/>
                </a:lnTo>
                <a:lnTo>
                  <a:pt x="350" y="15"/>
                </a:lnTo>
                <a:lnTo>
                  <a:pt x="340" y="12"/>
                </a:lnTo>
                <a:lnTo>
                  <a:pt x="331" y="10"/>
                </a:lnTo>
                <a:lnTo>
                  <a:pt x="323" y="7"/>
                </a:lnTo>
                <a:lnTo>
                  <a:pt x="320" y="7"/>
                </a:lnTo>
                <a:lnTo>
                  <a:pt x="319" y="9"/>
                </a:lnTo>
                <a:lnTo>
                  <a:pt x="319" y="9"/>
                </a:lnTo>
                <a:lnTo>
                  <a:pt x="316" y="10"/>
                </a:lnTo>
                <a:lnTo>
                  <a:pt x="311" y="12"/>
                </a:lnTo>
                <a:lnTo>
                  <a:pt x="305" y="12"/>
                </a:lnTo>
                <a:lnTo>
                  <a:pt x="295" y="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8"/>
          <p:cNvSpPr>
            <a:spLocks noEditPoints="1"/>
          </p:cNvSpPr>
          <p:nvPr/>
        </p:nvSpPr>
        <p:spPr bwMode="auto">
          <a:xfrm>
            <a:off x="8345580" y="760249"/>
            <a:ext cx="517534" cy="1715355"/>
          </a:xfrm>
          <a:custGeom>
            <a:avLst/>
            <a:gdLst>
              <a:gd name="T0" fmla="*/ 365 w 884"/>
              <a:gd name="T1" fmla="*/ 7 h 2929"/>
              <a:gd name="T2" fmla="*/ 274 w 884"/>
              <a:gd name="T3" fmla="*/ 10 h 2929"/>
              <a:gd name="T4" fmla="*/ 234 w 884"/>
              <a:gd name="T5" fmla="*/ 75 h 2929"/>
              <a:gd name="T6" fmla="*/ 256 w 884"/>
              <a:gd name="T7" fmla="*/ 156 h 2929"/>
              <a:gd name="T8" fmla="*/ 309 w 884"/>
              <a:gd name="T9" fmla="*/ 193 h 2929"/>
              <a:gd name="T10" fmla="*/ 290 w 884"/>
              <a:gd name="T11" fmla="*/ 279 h 2929"/>
              <a:gd name="T12" fmla="*/ 292 w 884"/>
              <a:gd name="T13" fmla="*/ 360 h 2929"/>
              <a:gd name="T14" fmla="*/ 377 w 884"/>
              <a:gd name="T15" fmla="*/ 394 h 2929"/>
              <a:gd name="T16" fmla="*/ 367 w 884"/>
              <a:gd name="T17" fmla="*/ 448 h 2929"/>
              <a:gd name="T18" fmla="*/ 262 w 884"/>
              <a:gd name="T19" fmla="*/ 515 h 2929"/>
              <a:gd name="T20" fmla="*/ 174 w 884"/>
              <a:gd name="T21" fmla="*/ 707 h 2929"/>
              <a:gd name="T22" fmla="*/ 154 w 884"/>
              <a:gd name="T23" fmla="*/ 933 h 2929"/>
              <a:gd name="T24" fmla="*/ 164 w 884"/>
              <a:gd name="T25" fmla="*/ 1096 h 2929"/>
              <a:gd name="T26" fmla="*/ 88 w 884"/>
              <a:gd name="T27" fmla="*/ 1164 h 2929"/>
              <a:gd name="T28" fmla="*/ 1 w 884"/>
              <a:gd name="T29" fmla="*/ 1417 h 2929"/>
              <a:gd name="T30" fmla="*/ 41 w 884"/>
              <a:gd name="T31" fmla="*/ 1476 h 2929"/>
              <a:gd name="T32" fmla="*/ 121 w 884"/>
              <a:gd name="T33" fmla="*/ 1933 h 2929"/>
              <a:gd name="T34" fmla="*/ 103 w 884"/>
              <a:gd name="T35" fmla="*/ 2079 h 2929"/>
              <a:gd name="T36" fmla="*/ 184 w 884"/>
              <a:gd name="T37" fmla="*/ 2097 h 2929"/>
              <a:gd name="T38" fmla="*/ 300 w 884"/>
              <a:gd name="T39" fmla="*/ 2068 h 2929"/>
              <a:gd name="T40" fmla="*/ 344 w 884"/>
              <a:gd name="T41" fmla="*/ 2207 h 2929"/>
              <a:gd name="T42" fmla="*/ 319 w 884"/>
              <a:gd name="T43" fmla="*/ 2390 h 2929"/>
              <a:gd name="T44" fmla="*/ 221 w 884"/>
              <a:gd name="T45" fmla="*/ 2785 h 2929"/>
              <a:gd name="T46" fmla="*/ 227 w 884"/>
              <a:gd name="T47" fmla="*/ 2923 h 2929"/>
              <a:gd name="T48" fmla="*/ 415 w 884"/>
              <a:gd name="T49" fmla="*/ 2914 h 2929"/>
              <a:gd name="T50" fmla="*/ 590 w 884"/>
              <a:gd name="T51" fmla="*/ 2905 h 2929"/>
              <a:gd name="T52" fmla="*/ 676 w 884"/>
              <a:gd name="T53" fmla="*/ 2929 h 2929"/>
              <a:gd name="T54" fmla="*/ 759 w 884"/>
              <a:gd name="T55" fmla="*/ 2893 h 2929"/>
              <a:gd name="T56" fmla="*/ 714 w 884"/>
              <a:gd name="T57" fmla="*/ 2826 h 2929"/>
              <a:gd name="T58" fmla="*/ 704 w 884"/>
              <a:gd name="T59" fmla="*/ 2073 h 2929"/>
              <a:gd name="T60" fmla="*/ 847 w 884"/>
              <a:gd name="T61" fmla="*/ 2680 h 2929"/>
              <a:gd name="T62" fmla="*/ 877 w 884"/>
              <a:gd name="T63" fmla="*/ 2684 h 2929"/>
              <a:gd name="T64" fmla="*/ 860 w 884"/>
              <a:gd name="T65" fmla="*/ 2496 h 2929"/>
              <a:gd name="T66" fmla="*/ 784 w 884"/>
              <a:gd name="T67" fmla="*/ 2066 h 2929"/>
              <a:gd name="T68" fmla="*/ 767 w 884"/>
              <a:gd name="T69" fmla="*/ 1923 h 2929"/>
              <a:gd name="T70" fmla="*/ 721 w 884"/>
              <a:gd name="T71" fmla="*/ 1513 h 2929"/>
              <a:gd name="T72" fmla="*/ 739 w 884"/>
              <a:gd name="T73" fmla="*/ 1495 h 2929"/>
              <a:gd name="T74" fmla="*/ 742 w 884"/>
              <a:gd name="T75" fmla="*/ 1408 h 2929"/>
              <a:gd name="T76" fmla="*/ 628 w 884"/>
              <a:gd name="T77" fmla="*/ 971 h 2929"/>
              <a:gd name="T78" fmla="*/ 656 w 884"/>
              <a:gd name="T79" fmla="*/ 928 h 2929"/>
              <a:gd name="T80" fmla="*/ 658 w 884"/>
              <a:gd name="T81" fmla="*/ 854 h 2929"/>
              <a:gd name="T82" fmla="*/ 696 w 884"/>
              <a:gd name="T83" fmla="*/ 742 h 2929"/>
              <a:gd name="T84" fmla="*/ 671 w 884"/>
              <a:gd name="T85" fmla="*/ 636 h 2929"/>
              <a:gd name="T86" fmla="*/ 613 w 884"/>
              <a:gd name="T87" fmla="*/ 596 h 2929"/>
              <a:gd name="T88" fmla="*/ 598 w 884"/>
              <a:gd name="T89" fmla="*/ 606 h 2929"/>
              <a:gd name="T90" fmla="*/ 558 w 884"/>
              <a:gd name="T91" fmla="*/ 546 h 2929"/>
              <a:gd name="T92" fmla="*/ 560 w 884"/>
              <a:gd name="T93" fmla="*/ 465 h 2929"/>
              <a:gd name="T94" fmla="*/ 661 w 884"/>
              <a:gd name="T95" fmla="*/ 423 h 2929"/>
              <a:gd name="T96" fmla="*/ 661 w 884"/>
              <a:gd name="T97" fmla="*/ 360 h 2929"/>
              <a:gd name="T98" fmla="*/ 651 w 884"/>
              <a:gd name="T99" fmla="*/ 345 h 2929"/>
              <a:gd name="T100" fmla="*/ 671 w 884"/>
              <a:gd name="T101" fmla="*/ 286 h 2929"/>
              <a:gd name="T102" fmla="*/ 668 w 884"/>
              <a:gd name="T103" fmla="*/ 247 h 2929"/>
              <a:gd name="T104" fmla="*/ 649 w 884"/>
              <a:gd name="T105" fmla="*/ 193 h 2929"/>
              <a:gd name="T106" fmla="*/ 631 w 884"/>
              <a:gd name="T107" fmla="*/ 90 h 2929"/>
              <a:gd name="T108" fmla="*/ 571 w 884"/>
              <a:gd name="T109" fmla="*/ 45 h 2929"/>
              <a:gd name="T110" fmla="*/ 501 w 884"/>
              <a:gd name="T111" fmla="*/ 2410 h 2929"/>
              <a:gd name="T112" fmla="*/ 526 w 884"/>
              <a:gd name="T113" fmla="*/ 2496 h 2929"/>
              <a:gd name="T114" fmla="*/ 545 w 884"/>
              <a:gd name="T115" fmla="*/ 2700 h 2929"/>
              <a:gd name="T116" fmla="*/ 496 w 884"/>
              <a:gd name="T117" fmla="*/ 2803 h 2929"/>
              <a:gd name="T118" fmla="*/ 445 w 884"/>
              <a:gd name="T119" fmla="*/ 2727 h 2929"/>
              <a:gd name="T120" fmla="*/ 498 w 884"/>
              <a:gd name="T121" fmla="*/ 2418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4" h="2929">
                <a:moveTo>
                  <a:pt x="468" y="20"/>
                </a:moveTo>
                <a:lnTo>
                  <a:pt x="410" y="38"/>
                </a:lnTo>
                <a:lnTo>
                  <a:pt x="410" y="38"/>
                </a:lnTo>
                <a:lnTo>
                  <a:pt x="405" y="33"/>
                </a:lnTo>
                <a:lnTo>
                  <a:pt x="388" y="20"/>
                </a:lnTo>
                <a:lnTo>
                  <a:pt x="379" y="12"/>
                </a:lnTo>
                <a:lnTo>
                  <a:pt x="365" y="7"/>
                </a:lnTo>
                <a:lnTo>
                  <a:pt x="352" y="2"/>
                </a:lnTo>
                <a:lnTo>
                  <a:pt x="339" y="0"/>
                </a:lnTo>
                <a:lnTo>
                  <a:pt x="339" y="0"/>
                </a:lnTo>
                <a:lnTo>
                  <a:pt x="310" y="2"/>
                </a:lnTo>
                <a:lnTo>
                  <a:pt x="297" y="3"/>
                </a:lnTo>
                <a:lnTo>
                  <a:pt x="285" y="7"/>
                </a:lnTo>
                <a:lnTo>
                  <a:pt x="274" y="10"/>
                </a:lnTo>
                <a:lnTo>
                  <a:pt x="264" y="17"/>
                </a:lnTo>
                <a:lnTo>
                  <a:pt x="254" y="23"/>
                </a:lnTo>
                <a:lnTo>
                  <a:pt x="247" y="33"/>
                </a:lnTo>
                <a:lnTo>
                  <a:pt x="247" y="33"/>
                </a:lnTo>
                <a:lnTo>
                  <a:pt x="241" y="46"/>
                </a:lnTo>
                <a:lnTo>
                  <a:pt x="236" y="60"/>
                </a:lnTo>
                <a:lnTo>
                  <a:pt x="234" y="75"/>
                </a:lnTo>
                <a:lnTo>
                  <a:pt x="232" y="91"/>
                </a:lnTo>
                <a:lnTo>
                  <a:pt x="234" y="120"/>
                </a:lnTo>
                <a:lnTo>
                  <a:pt x="237" y="139"/>
                </a:lnTo>
                <a:lnTo>
                  <a:pt x="237" y="139"/>
                </a:lnTo>
                <a:lnTo>
                  <a:pt x="241" y="146"/>
                </a:lnTo>
                <a:lnTo>
                  <a:pt x="247" y="151"/>
                </a:lnTo>
                <a:lnTo>
                  <a:pt x="256" y="156"/>
                </a:lnTo>
                <a:lnTo>
                  <a:pt x="266" y="159"/>
                </a:lnTo>
                <a:lnTo>
                  <a:pt x="282" y="166"/>
                </a:lnTo>
                <a:lnTo>
                  <a:pt x="290" y="168"/>
                </a:lnTo>
                <a:lnTo>
                  <a:pt x="290" y="168"/>
                </a:lnTo>
                <a:lnTo>
                  <a:pt x="300" y="179"/>
                </a:lnTo>
                <a:lnTo>
                  <a:pt x="307" y="189"/>
                </a:lnTo>
                <a:lnTo>
                  <a:pt x="309" y="193"/>
                </a:lnTo>
                <a:lnTo>
                  <a:pt x="309" y="198"/>
                </a:lnTo>
                <a:lnTo>
                  <a:pt x="309" y="198"/>
                </a:lnTo>
                <a:lnTo>
                  <a:pt x="307" y="208"/>
                </a:lnTo>
                <a:lnTo>
                  <a:pt x="300" y="226"/>
                </a:lnTo>
                <a:lnTo>
                  <a:pt x="294" y="251"/>
                </a:lnTo>
                <a:lnTo>
                  <a:pt x="292" y="264"/>
                </a:lnTo>
                <a:lnTo>
                  <a:pt x="290" y="279"/>
                </a:lnTo>
                <a:lnTo>
                  <a:pt x="290" y="279"/>
                </a:lnTo>
                <a:lnTo>
                  <a:pt x="289" y="302"/>
                </a:lnTo>
                <a:lnTo>
                  <a:pt x="289" y="314"/>
                </a:lnTo>
                <a:lnTo>
                  <a:pt x="290" y="337"/>
                </a:lnTo>
                <a:lnTo>
                  <a:pt x="290" y="337"/>
                </a:lnTo>
                <a:lnTo>
                  <a:pt x="290" y="352"/>
                </a:lnTo>
                <a:lnTo>
                  <a:pt x="292" y="360"/>
                </a:lnTo>
                <a:lnTo>
                  <a:pt x="297" y="365"/>
                </a:lnTo>
                <a:lnTo>
                  <a:pt x="304" y="370"/>
                </a:lnTo>
                <a:lnTo>
                  <a:pt x="304" y="370"/>
                </a:lnTo>
                <a:lnTo>
                  <a:pt x="317" y="379"/>
                </a:lnTo>
                <a:lnTo>
                  <a:pt x="334" y="385"/>
                </a:lnTo>
                <a:lnTo>
                  <a:pt x="352" y="394"/>
                </a:lnTo>
                <a:lnTo>
                  <a:pt x="377" y="394"/>
                </a:lnTo>
                <a:lnTo>
                  <a:pt x="377" y="394"/>
                </a:lnTo>
                <a:lnTo>
                  <a:pt x="377" y="422"/>
                </a:lnTo>
                <a:lnTo>
                  <a:pt x="375" y="440"/>
                </a:lnTo>
                <a:lnTo>
                  <a:pt x="374" y="445"/>
                </a:lnTo>
                <a:lnTo>
                  <a:pt x="372" y="447"/>
                </a:lnTo>
                <a:lnTo>
                  <a:pt x="372" y="447"/>
                </a:lnTo>
                <a:lnTo>
                  <a:pt x="367" y="448"/>
                </a:lnTo>
                <a:lnTo>
                  <a:pt x="357" y="453"/>
                </a:lnTo>
                <a:lnTo>
                  <a:pt x="325" y="470"/>
                </a:lnTo>
                <a:lnTo>
                  <a:pt x="290" y="492"/>
                </a:lnTo>
                <a:lnTo>
                  <a:pt x="277" y="501"/>
                </a:lnTo>
                <a:lnTo>
                  <a:pt x="266" y="510"/>
                </a:lnTo>
                <a:lnTo>
                  <a:pt x="266" y="510"/>
                </a:lnTo>
                <a:lnTo>
                  <a:pt x="262" y="515"/>
                </a:lnTo>
                <a:lnTo>
                  <a:pt x="256" y="521"/>
                </a:lnTo>
                <a:lnTo>
                  <a:pt x="244" y="543"/>
                </a:lnTo>
                <a:lnTo>
                  <a:pt x="231" y="570"/>
                </a:lnTo>
                <a:lnTo>
                  <a:pt x="217" y="601"/>
                </a:lnTo>
                <a:lnTo>
                  <a:pt x="192" y="663"/>
                </a:lnTo>
                <a:lnTo>
                  <a:pt x="174" y="707"/>
                </a:lnTo>
                <a:lnTo>
                  <a:pt x="174" y="707"/>
                </a:lnTo>
                <a:lnTo>
                  <a:pt x="169" y="727"/>
                </a:lnTo>
                <a:lnTo>
                  <a:pt x="166" y="757"/>
                </a:lnTo>
                <a:lnTo>
                  <a:pt x="163" y="792"/>
                </a:lnTo>
                <a:lnTo>
                  <a:pt x="161" y="830"/>
                </a:lnTo>
                <a:lnTo>
                  <a:pt x="158" y="898"/>
                </a:lnTo>
                <a:lnTo>
                  <a:pt x="154" y="933"/>
                </a:lnTo>
                <a:lnTo>
                  <a:pt x="154" y="933"/>
                </a:lnTo>
                <a:lnTo>
                  <a:pt x="148" y="1006"/>
                </a:lnTo>
                <a:lnTo>
                  <a:pt x="141" y="1078"/>
                </a:lnTo>
                <a:lnTo>
                  <a:pt x="141" y="1078"/>
                </a:lnTo>
                <a:lnTo>
                  <a:pt x="141" y="1079"/>
                </a:lnTo>
                <a:lnTo>
                  <a:pt x="144" y="1083"/>
                </a:lnTo>
                <a:lnTo>
                  <a:pt x="153" y="1089"/>
                </a:lnTo>
                <a:lnTo>
                  <a:pt x="164" y="1096"/>
                </a:lnTo>
                <a:lnTo>
                  <a:pt x="164" y="1096"/>
                </a:lnTo>
                <a:lnTo>
                  <a:pt x="138" y="1111"/>
                </a:lnTo>
                <a:lnTo>
                  <a:pt x="118" y="1124"/>
                </a:lnTo>
                <a:lnTo>
                  <a:pt x="103" y="1134"/>
                </a:lnTo>
                <a:lnTo>
                  <a:pt x="103" y="1134"/>
                </a:lnTo>
                <a:lnTo>
                  <a:pt x="96" y="1144"/>
                </a:lnTo>
                <a:lnTo>
                  <a:pt x="88" y="1164"/>
                </a:lnTo>
                <a:lnTo>
                  <a:pt x="68" y="1217"/>
                </a:lnTo>
                <a:lnTo>
                  <a:pt x="35" y="1309"/>
                </a:lnTo>
                <a:lnTo>
                  <a:pt x="35" y="1309"/>
                </a:lnTo>
                <a:lnTo>
                  <a:pt x="25" y="1337"/>
                </a:lnTo>
                <a:lnTo>
                  <a:pt x="11" y="1377"/>
                </a:lnTo>
                <a:lnTo>
                  <a:pt x="6" y="1398"/>
                </a:lnTo>
                <a:lnTo>
                  <a:pt x="1" y="1417"/>
                </a:lnTo>
                <a:lnTo>
                  <a:pt x="0" y="1431"/>
                </a:lnTo>
                <a:lnTo>
                  <a:pt x="1" y="1443"/>
                </a:lnTo>
                <a:lnTo>
                  <a:pt x="1" y="1443"/>
                </a:lnTo>
                <a:lnTo>
                  <a:pt x="6" y="1450"/>
                </a:lnTo>
                <a:lnTo>
                  <a:pt x="16" y="1458"/>
                </a:lnTo>
                <a:lnTo>
                  <a:pt x="28" y="1468"/>
                </a:lnTo>
                <a:lnTo>
                  <a:pt x="41" y="1476"/>
                </a:lnTo>
                <a:lnTo>
                  <a:pt x="66" y="1490"/>
                </a:lnTo>
                <a:lnTo>
                  <a:pt x="78" y="1495"/>
                </a:lnTo>
                <a:lnTo>
                  <a:pt x="78" y="1495"/>
                </a:lnTo>
                <a:lnTo>
                  <a:pt x="99" y="1696"/>
                </a:lnTo>
                <a:lnTo>
                  <a:pt x="114" y="1845"/>
                </a:lnTo>
                <a:lnTo>
                  <a:pt x="119" y="1900"/>
                </a:lnTo>
                <a:lnTo>
                  <a:pt x="121" y="1933"/>
                </a:lnTo>
                <a:lnTo>
                  <a:pt x="121" y="1933"/>
                </a:lnTo>
                <a:lnTo>
                  <a:pt x="119" y="1953"/>
                </a:lnTo>
                <a:lnTo>
                  <a:pt x="118" y="1976"/>
                </a:lnTo>
                <a:lnTo>
                  <a:pt x="109" y="2024"/>
                </a:lnTo>
                <a:lnTo>
                  <a:pt x="104" y="2046"/>
                </a:lnTo>
                <a:lnTo>
                  <a:pt x="103" y="2066"/>
                </a:lnTo>
                <a:lnTo>
                  <a:pt x="103" y="2079"/>
                </a:lnTo>
                <a:lnTo>
                  <a:pt x="104" y="2084"/>
                </a:lnTo>
                <a:lnTo>
                  <a:pt x="106" y="2087"/>
                </a:lnTo>
                <a:lnTo>
                  <a:pt x="106" y="2087"/>
                </a:lnTo>
                <a:lnTo>
                  <a:pt x="114" y="2091"/>
                </a:lnTo>
                <a:lnTo>
                  <a:pt x="124" y="2092"/>
                </a:lnTo>
                <a:lnTo>
                  <a:pt x="153" y="2096"/>
                </a:lnTo>
                <a:lnTo>
                  <a:pt x="184" y="2097"/>
                </a:lnTo>
                <a:lnTo>
                  <a:pt x="212" y="2096"/>
                </a:lnTo>
                <a:lnTo>
                  <a:pt x="212" y="2096"/>
                </a:lnTo>
                <a:lnTo>
                  <a:pt x="226" y="2094"/>
                </a:lnTo>
                <a:lnTo>
                  <a:pt x="241" y="2091"/>
                </a:lnTo>
                <a:lnTo>
                  <a:pt x="269" y="2081"/>
                </a:lnTo>
                <a:lnTo>
                  <a:pt x="290" y="2073"/>
                </a:lnTo>
                <a:lnTo>
                  <a:pt x="300" y="2068"/>
                </a:lnTo>
                <a:lnTo>
                  <a:pt x="329" y="2039"/>
                </a:lnTo>
                <a:lnTo>
                  <a:pt x="329" y="2159"/>
                </a:lnTo>
                <a:lnTo>
                  <a:pt x="329" y="2159"/>
                </a:lnTo>
                <a:lnTo>
                  <a:pt x="330" y="2170"/>
                </a:lnTo>
                <a:lnTo>
                  <a:pt x="335" y="2185"/>
                </a:lnTo>
                <a:lnTo>
                  <a:pt x="340" y="2199"/>
                </a:lnTo>
                <a:lnTo>
                  <a:pt x="344" y="2207"/>
                </a:lnTo>
                <a:lnTo>
                  <a:pt x="344" y="2260"/>
                </a:lnTo>
                <a:lnTo>
                  <a:pt x="344" y="2260"/>
                </a:lnTo>
                <a:lnTo>
                  <a:pt x="340" y="2272"/>
                </a:lnTo>
                <a:lnTo>
                  <a:pt x="332" y="2303"/>
                </a:lnTo>
                <a:lnTo>
                  <a:pt x="324" y="2345"/>
                </a:lnTo>
                <a:lnTo>
                  <a:pt x="320" y="2368"/>
                </a:lnTo>
                <a:lnTo>
                  <a:pt x="319" y="2390"/>
                </a:lnTo>
                <a:lnTo>
                  <a:pt x="319" y="2390"/>
                </a:lnTo>
                <a:lnTo>
                  <a:pt x="310" y="2524"/>
                </a:lnTo>
                <a:lnTo>
                  <a:pt x="304" y="2616"/>
                </a:lnTo>
                <a:lnTo>
                  <a:pt x="280" y="2654"/>
                </a:lnTo>
                <a:lnTo>
                  <a:pt x="232" y="2755"/>
                </a:lnTo>
                <a:lnTo>
                  <a:pt x="232" y="2755"/>
                </a:lnTo>
                <a:lnTo>
                  <a:pt x="221" y="2785"/>
                </a:lnTo>
                <a:lnTo>
                  <a:pt x="212" y="2807"/>
                </a:lnTo>
                <a:lnTo>
                  <a:pt x="207" y="2823"/>
                </a:lnTo>
                <a:lnTo>
                  <a:pt x="207" y="2823"/>
                </a:lnTo>
                <a:lnTo>
                  <a:pt x="207" y="2830"/>
                </a:lnTo>
                <a:lnTo>
                  <a:pt x="211" y="2843"/>
                </a:lnTo>
                <a:lnTo>
                  <a:pt x="217" y="2878"/>
                </a:lnTo>
                <a:lnTo>
                  <a:pt x="227" y="2923"/>
                </a:lnTo>
                <a:lnTo>
                  <a:pt x="271" y="2923"/>
                </a:lnTo>
                <a:lnTo>
                  <a:pt x="290" y="2826"/>
                </a:lnTo>
                <a:lnTo>
                  <a:pt x="382" y="2875"/>
                </a:lnTo>
                <a:lnTo>
                  <a:pt x="382" y="2875"/>
                </a:lnTo>
                <a:lnTo>
                  <a:pt x="395" y="2893"/>
                </a:lnTo>
                <a:lnTo>
                  <a:pt x="407" y="2906"/>
                </a:lnTo>
                <a:lnTo>
                  <a:pt x="415" y="2914"/>
                </a:lnTo>
                <a:lnTo>
                  <a:pt x="415" y="2914"/>
                </a:lnTo>
                <a:lnTo>
                  <a:pt x="423" y="2916"/>
                </a:lnTo>
                <a:lnTo>
                  <a:pt x="437" y="2918"/>
                </a:lnTo>
                <a:lnTo>
                  <a:pt x="472" y="2921"/>
                </a:lnTo>
                <a:lnTo>
                  <a:pt x="521" y="2923"/>
                </a:lnTo>
                <a:lnTo>
                  <a:pt x="565" y="2923"/>
                </a:lnTo>
                <a:lnTo>
                  <a:pt x="590" y="2905"/>
                </a:lnTo>
                <a:lnTo>
                  <a:pt x="590" y="2905"/>
                </a:lnTo>
                <a:lnTo>
                  <a:pt x="596" y="2910"/>
                </a:lnTo>
                <a:lnTo>
                  <a:pt x="613" y="2923"/>
                </a:lnTo>
                <a:lnTo>
                  <a:pt x="613" y="2923"/>
                </a:lnTo>
                <a:lnTo>
                  <a:pt x="623" y="2926"/>
                </a:lnTo>
                <a:lnTo>
                  <a:pt x="638" y="2928"/>
                </a:lnTo>
                <a:lnTo>
                  <a:pt x="676" y="2929"/>
                </a:lnTo>
                <a:lnTo>
                  <a:pt x="729" y="2928"/>
                </a:lnTo>
                <a:lnTo>
                  <a:pt x="729" y="2928"/>
                </a:lnTo>
                <a:lnTo>
                  <a:pt x="734" y="2924"/>
                </a:lnTo>
                <a:lnTo>
                  <a:pt x="747" y="2914"/>
                </a:lnTo>
                <a:lnTo>
                  <a:pt x="752" y="2908"/>
                </a:lnTo>
                <a:lnTo>
                  <a:pt x="757" y="2900"/>
                </a:lnTo>
                <a:lnTo>
                  <a:pt x="759" y="2893"/>
                </a:lnTo>
                <a:lnTo>
                  <a:pt x="759" y="2888"/>
                </a:lnTo>
                <a:lnTo>
                  <a:pt x="757" y="2885"/>
                </a:lnTo>
                <a:lnTo>
                  <a:pt x="757" y="2885"/>
                </a:lnTo>
                <a:lnTo>
                  <a:pt x="747" y="2870"/>
                </a:lnTo>
                <a:lnTo>
                  <a:pt x="736" y="2851"/>
                </a:lnTo>
                <a:lnTo>
                  <a:pt x="714" y="2826"/>
                </a:lnTo>
                <a:lnTo>
                  <a:pt x="714" y="2826"/>
                </a:lnTo>
                <a:lnTo>
                  <a:pt x="706" y="2813"/>
                </a:lnTo>
                <a:lnTo>
                  <a:pt x="694" y="2792"/>
                </a:lnTo>
                <a:lnTo>
                  <a:pt x="681" y="2760"/>
                </a:lnTo>
                <a:lnTo>
                  <a:pt x="676" y="2679"/>
                </a:lnTo>
                <a:lnTo>
                  <a:pt x="681" y="2567"/>
                </a:lnTo>
                <a:lnTo>
                  <a:pt x="704" y="2073"/>
                </a:lnTo>
                <a:lnTo>
                  <a:pt x="704" y="2073"/>
                </a:lnTo>
                <a:lnTo>
                  <a:pt x="731" y="2234"/>
                </a:lnTo>
                <a:lnTo>
                  <a:pt x="751" y="2350"/>
                </a:lnTo>
                <a:lnTo>
                  <a:pt x="762" y="2413"/>
                </a:lnTo>
                <a:lnTo>
                  <a:pt x="762" y="2413"/>
                </a:lnTo>
                <a:lnTo>
                  <a:pt x="835" y="2659"/>
                </a:lnTo>
                <a:lnTo>
                  <a:pt x="835" y="2659"/>
                </a:lnTo>
                <a:lnTo>
                  <a:pt x="847" y="2680"/>
                </a:lnTo>
                <a:lnTo>
                  <a:pt x="857" y="2695"/>
                </a:lnTo>
                <a:lnTo>
                  <a:pt x="860" y="2700"/>
                </a:lnTo>
                <a:lnTo>
                  <a:pt x="864" y="2702"/>
                </a:lnTo>
                <a:lnTo>
                  <a:pt x="864" y="2702"/>
                </a:lnTo>
                <a:lnTo>
                  <a:pt x="865" y="2700"/>
                </a:lnTo>
                <a:lnTo>
                  <a:pt x="869" y="2697"/>
                </a:lnTo>
                <a:lnTo>
                  <a:pt x="877" y="2684"/>
                </a:lnTo>
                <a:lnTo>
                  <a:pt x="880" y="2674"/>
                </a:lnTo>
                <a:lnTo>
                  <a:pt x="882" y="2665"/>
                </a:lnTo>
                <a:lnTo>
                  <a:pt x="884" y="2655"/>
                </a:lnTo>
                <a:lnTo>
                  <a:pt x="884" y="2644"/>
                </a:lnTo>
                <a:lnTo>
                  <a:pt x="884" y="2644"/>
                </a:lnTo>
                <a:lnTo>
                  <a:pt x="869" y="2554"/>
                </a:lnTo>
                <a:lnTo>
                  <a:pt x="860" y="2496"/>
                </a:lnTo>
                <a:lnTo>
                  <a:pt x="854" y="2458"/>
                </a:lnTo>
                <a:lnTo>
                  <a:pt x="854" y="2458"/>
                </a:lnTo>
                <a:lnTo>
                  <a:pt x="822" y="2277"/>
                </a:lnTo>
                <a:lnTo>
                  <a:pt x="796" y="2116"/>
                </a:lnTo>
                <a:lnTo>
                  <a:pt x="796" y="2116"/>
                </a:lnTo>
                <a:lnTo>
                  <a:pt x="792" y="2097"/>
                </a:lnTo>
                <a:lnTo>
                  <a:pt x="784" y="2066"/>
                </a:lnTo>
                <a:lnTo>
                  <a:pt x="772" y="2019"/>
                </a:lnTo>
                <a:lnTo>
                  <a:pt x="772" y="2019"/>
                </a:lnTo>
                <a:lnTo>
                  <a:pt x="771" y="1975"/>
                </a:lnTo>
                <a:lnTo>
                  <a:pt x="771" y="1943"/>
                </a:lnTo>
                <a:lnTo>
                  <a:pt x="769" y="1931"/>
                </a:lnTo>
                <a:lnTo>
                  <a:pt x="767" y="1923"/>
                </a:lnTo>
                <a:lnTo>
                  <a:pt x="767" y="1923"/>
                </a:lnTo>
                <a:lnTo>
                  <a:pt x="766" y="1911"/>
                </a:lnTo>
                <a:lnTo>
                  <a:pt x="767" y="1887"/>
                </a:lnTo>
                <a:lnTo>
                  <a:pt x="772" y="1815"/>
                </a:lnTo>
                <a:lnTo>
                  <a:pt x="782" y="1717"/>
                </a:lnTo>
                <a:lnTo>
                  <a:pt x="719" y="1510"/>
                </a:lnTo>
                <a:lnTo>
                  <a:pt x="719" y="1510"/>
                </a:lnTo>
                <a:lnTo>
                  <a:pt x="721" y="1513"/>
                </a:lnTo>
                <a:lnTo>
                  <a:pt x="722" y="1516"/>
                </a:lnTo>
                <a:lnTo>
                  <a:pt x="724" y="1518"/>
                </a:lnTo>
                <a:lnTo>
                  <a:pt x="727" y="1516"/>
                </a:lnTo>
                <a:lnTo>
                  <a:pt x="731" y="1515"/>
                </a:lnTo>
                <a:lnTo>
                  <a:pt x="734" y="1506"/>
                </a:lnTo>
                <a:lnTo>
                  <a:pt x="739" y="1495"/>
                </a:lnTo>
                <a:lnTo>
                  <a:pt x="739" y="1495"/>
                </a:lnTo>
                <a:lnTo>
                  <a:pt x="746" y="1468"/>
                </a:lnTo>
                <a:lnTo>
                  <a:pt x="749" y="1441"/>
                </a:lnTo>
                <a:lnTo>
                  <a:pt x="749" y="1431"/>
                </a:lnTo>
                <a:lnTo>
                  <a:pt x="747" y="1422"/>
                </a:lnTo>
                <a:lnTo>
                  <a:pt x="746" y="1415"/>
                </a:lnTo>
                <a:lnTo>
                  <a:pt x="742" y="1408"/>
                </a:lnTo>
                <a:lnTo>
                  <a:pt x="742" y="1408"/>
                </a:lnTo>
                <a:lnTo>
                  <a:pt x="732" y="1400"/>
                </a:lnTo>
                <a:lnTo>
                  <a:pt x="721" y="1390"/>
                </a:lnTo>
                <a:lnTo>
                  <a:pt x="704" y="1380"/>
                </a:lnTo>
                <a:lnTo>
                  <a:pt x="671" y="1159"/>
                </a:lnTo>
                <a:lnTo>
                  <a:pt x="633" y="1058"/>
                </a:lnTo>
                <a:lnTo>
                  <a:pt x="628" y="971"/>
                </a:lnTo>
                <a:lnTo>
                  <a:pt x="628" y="971"/>
                </a:lnTo>
                <a:lnTo>
                  <a:pt x="633" y="970"/>
                </a:lnTo>
                <a:lnTo>
                  <a:pt x="639" y="968"/>
                </a:lnTo>
                <a:lnTo>
                  <a:pt x="646" y="965"/>
                </a:lnTo>
                <a:lnTo>
                  <a:pt x="651" y="960"/>
                </a:lnTo>
                <a:lnTo>
                  <a:pt x="656" y="952"/>
                </a:lnTo>
                <a:lnTo>
                  <a:pt x="658" y="942"/>
                </a:lnTo>
                <a:lnTo>
                  <a:pt x="656" y="928"/>
                </a:lnTo>
                <a:lnTo>
                  <a:pt x="656" y="928"/>
                </a:lnTo>
                <a:lnTo>
                  <a:pt x="651" y="900"/>
                </a:lnTo>
                <a:lnTo>
                  <a:pt x="651" y="878"/>
                </a:lnTo>
                <a:lnTo>
                  <a:pt x="651" y="865"/>
                </a:lnTo>
                <a:lnTo>
                  <a:pt x="651" y="860"/>
                </a:lnTo>
                <a:lnTo>
                  <a:pt x="651" y="860"/>
                </a:lnTo>
                <a:lnTo>
                  <a:pt x="658" y="854"/>
                </a:lnTo>
                <a:lnTo>
                  <a:pt x="673" y="834"/>
                </a:lnTo>
                <a:lnTo>
                  <a:pt x="681" y="820"/>
                </a:lnTo>
                <a:lnTo>
                  <a:pt x="688" y="805"/>
                </a:lnTo>
                <a:lnTo>
                  <a:pt x="693" y="790"/>
                </a:lnTo>
                <a:lnTo>
                  <a:pt x="694" y="774"/>
                </a:lnTo>
                <a:lnTo>
                  <a:pt x="694" y="774"/>
                </a:lnTo>
                <a:lnTo>
                  <a:pt x="696" y="742"/>
                </a:lnTo>
                <a:lnTo>
                  <a:pt x="696" y="711"/>
                </a:lnTo>
                <a:lnTo>
                  <a:pt x="696" y="696"/>
                </a:lnTo>
                <a:lnTo>
                  <a:pt x="694" y="682"/>
                </a:lnTo>
                <a:lnTo>
                  <a:pt x="691" y="671"/>
                </a:lnTo>
                <a:lnTo>
                  <a:pt x="686" y="659"/>
                </a:lnTo>
                <a:lnTo>
                  <a:pt x="686" y="659"/>
                </a:lnTo>
                <a:lnTo>
                  <a:pt x="671" y="636"/>
                </a:lnTo>
                <a:lnTo>
                  <a:pt x="654" y="616"/>
                </a:lnTo>
                <a:lnTo>
                  <a:pt x="646" y="608"/>
                </a:lnTo>
                <a:lnTo>
                  <a:pt x="638" y="601"/>
                </a:lnTo>
                <a:lnTo>
                  <a:pt x="629" y="598"/>
                </a:lnTo>
                <a:lnTo>
                  <a:pt x="623" y="596"/>
                </a:lnTo>
                <a:lnTo>
                  <a:pt x="623" y="596"/>
                </a:lnTo>
                <a:lnTo>
                  <a:pt x="613" y="596"/>
                </a:lnTo>
                <a:lnTo>
                  <a:pt x="608" y="598"/>
                </a:lnTo>
                <a:lnTo>
                  <a:pt x="604" y="601"/>
                </a:lnTo>
                <a:lnTo>
                  <a:pt x="603" y="606"/>
                </a:lnTo>
                <a:lnTo>
                  <a:pt x="598" y="621"/>
                </a:lnTo>
                <a:lnTo>
                  <a:pt x="598" y="621"/>
                </a:lnTo>
                <a:lnTo>
                  <a:pt x="599" y="616"/>
                </a:lnTo>
                <a:lnTo>
                  <a:pt x="598" y="606"/>
                </a:lnTo>
                <a:lnTo>
                  <a:pt x="596" y="598"/>
                </a:lnTo>
                <a:lnTo>
                  <a:pt x="593" y="589"/>
                </a:lnTo>
                <a:lnTo>
                  <a:pt x="586" y="578"/>
                </a:lnTo>
                <a:lnTo>
                  <a:pt x="580" y="568"/>
                </a:lnTo>
                <a:lnTo>
                  <a:pt x="580" y="568"/>
                </a:lnTo>
                <a:lnTo>
                  <a:pt x="570" y="556"/>
                </a:lnTo>
                <a:lnTo>
                  <a:pt x="558" y="546"/>
                </a:lnTo>
                <a:lnTo>
                  <a:pt x="546" y="538"/>
                </a:lnTo>
                <a:lnTo>
                  <a:pt x="535" y="531"/>
                </a:lnTo>
                <a:lnTo>
                  <a:pt x="515" y="523"/>
                </a:lnTo>
                <a:lnTo>
                  <a:pt x="506" y="520"/>
                </a:lnTo>
                <a:lnTo>
                  <a:pt x="541" y="472"/>
                </a:lnTo>
                <a:lnTo>
                  <a:pt x="541" y="472"/>
                </a:lnTo>
                <a:lnTo>
                  <a:pt x="560" y="465"/>
                </a:lnTo>
                <a:lnTo>
                  <a:pt x="599" y="453"/>
                </a:lnTo>
                <a:lnTo>
                  <a:pt x="623" y="445"/>
                </a:lnTo>
                <a:lnTo>
                  <a:pt x="641" y="437"/>
                </a:lnTo>
                <a:lnTo>
                  <a:pt x="656" y="430"/>
                </a:lnTo>
                <a:lnTo>
                  <a:pt x="659" y="427"/>
                </a:lnTo>
                <a:lnTo>
                  <a:pt x="661" y="423"/>
                </a:lnTo>
                <a:lnTo>
                  <a:pt x="661" y="423"/>
                </a:lnTo>
                <a:lnTo>
                  <a:pt x="661" y="410"/>
                </a:lnTo>
                <a:lnTo>
                  <a:pt x="659" y="394"/>
                </a:lnTo>
                <a:lnTo>
                  <a:pt x="656" y="375"/>
                </a:lnTo>
                <a:lnTo>
                  <a:pt x="656" y="375"/>
                </a:lnTo>
                <a:lnTo>
                  <a:pt x="659" y="370"/>
                </a:lnTo>
                <a:lnTo>
                  <a:pt x="661" y="365"/>
                </a:lnTo>
                <a:lnTo>
                  <a:pt x="661" y="360"/>
                </a:lnTo>
                <a:lnTo>
                  <a:pt x="661" y="360"/>
                </a:lnTo>
                <a:lnTo>
                  <a:pt x="659" y="357"/>
                </a:lnTo>
                <a:lnTo>
                  <a:pt x="654" y="352"/>
                </a:lnTo>
                <a:lnTo>
                  <a:pt x="651" y="349"/>
                </a:lnTo>
                <a:lnTo>
                  <a:pt x="651" y="347"/>
                </a:lnTo>
                <a:lnTo>
                  <a:pt x="651" y="345"/>
                </a:lnTo>
                <a:lnTo>
                  <a:pt x="651" y="345"/>
                </a:lnTo>
                <a:lnTo>
                  <a:pt x="663" y="335"/>
                </a:lnTo>
                <a:lnTo>
                  <a:pt x="668" y="330"/>
                </a:lnTo>
                <a:lnTo>
                  <a:pt x="671" y="327"/>
                </a:lnTo>
                <a:lnTo>
                  <a:pt x="671" y="327"/>
                </a:lnTo>
                <a:lnTo>
                  <a:pt x="661" y="294"/>
                </a:lnTo>
                <a:lnTo>
                  <a:pt x="661" y="294"/>
                </a:lnTo>
                <a:lnTo>
                  <a:pt x="671" y="286"/>
                </a:lnTo>
                <a:lnTo>
                  <a:pt x="678" y="277"/>
                </a:lnTo>
                <a:lnTo>
                  <a:pt x="679" y="274"/>
                </a:lnTo>
                <a:lnTo>
                  <a:pt x="681" y="269"/>
                </a:lnTo>
                <a:lnTo>
                  <a:pt x="681" y="269"/>
                </a:lnTo>
                <a:lnTo>
                  <a:pt x="679" y="266"/>
                </a:lnTo>
                <a:lnTo>
                  <a:pt x="676" y="259"/>
                </a:lnTo>
                <a:lnTo>
                  <a:pt x="668" y="247"/>
                </a:lnTo>
                <a:lnTo>
                  <a:pt x="659" y="232"/>
                </a:lnTo>
                <a:lnTo>
                  <a:pt x="654" y="226"/>
                </a:lnTo>
                <a:lnTo>
                  <a:pt x="651" y="216"/>
                </a:lnTo>
                <a:lnTo>
                  <a:pt x="651" y="216"/>
                </a:lnTo>
                <a:lnTo>
                  <a:pt x="649" y="209"/>
                </a:lnTo>
                <a:lnTo>
                  <a:pt x="649" y="203"/>
                </a:lnTo>
                <a:lnTo>
                  <a:pt x="649" y="193"/>
                </a:lnTo>
                <a:lnTo>
                  <a:pt x="651" y="179"/>
                </a:lnTo>
                <a:lnTo>
                  <a:pt x="649" y="169"/>
                </a:lnTo>
                <a:lnTo>
                  <a:pt x="646" y="154"/>
                </a:lnTo>
                <a:lnTo>
                  <a:pt x="646" y="154"/>
                </a:lnTo>
                <a:lnTo>
                  <a:pt x="638" y="106"/>
                </a:lnTo>
                <a:lnTo>
                  <a:pt x="634" y="95"/>
                </a:lnTo>
                <a:lnTo>
                  <a:pt x="631" y="90"/>
                </a:lnTo>
                <a:lnTo>
                  <a:pt x="628" y="86"/>
                </a:lnTo>
                <a:lnTo>
                  <a:pt x="628" y="86"/>
                </a:lnTo>
                <a:lnTo>
                  <a:pt x="616" y="76"/>
                </a:lnTo>
                <a:lnTo>
                  <a:pt x="601" y="61"/>
                </a:lnTo>
                <a:lnTo>
                  <a:pt x="593" y="55"/>
                </a:lnTo>
                <a:lnTo>
                  <a:pt x="583" y="48"/>
                </a:lnTo>
                <a:lnTo>
                  <a:pt x="571" y="45"/>
                </a:lnTo>
                <a:lnTo>
                  <a:pt x="560" y="43"/>
                </a:lnTo>
                <a:lnTo>
                  <a:pt x="560" y="43"/>
                </a:lnTo>
                <a:lnTo>
                  <a:pt x="536" y="41"/>
                </a:lnTo>
                <a:lnTo>
                  <a:pt x="515" y="38"/>
                </a:lnTo>
                <a:lnTo>
                  <a:pt x="493" y="33"/>
                </a:lnTo>
                <a:lnTo>
                  <a:pt x="468" y="20"/>
                </a:lnTo>
                <a:close/>
                <a:moveTo>
                  <a:pt x="501" y="2410"/>
                </a:moveTo>
                <a:lnTo>
                  <a:pt x="501" y="2410"/>
                </a:lnTo>
                <a:lnTo>
                  <a:pt x="505" y="2413"/>
                </a:lnTo>
                <a:lnTo>
                  <a:pt x="506" y="2421"/>
                </a:lnTo>
                <a:lnTo>
                  <a:pt x="515" y="2448"/>
                </a:lnTo>
                <a:lnTo>
                  <a:pt x="521" y="2478"/>
                </a:lnTo>
                <a:lnTo>
                  <a:pt x="526" y="2496"/>
                </a:lnTo>
                <a:lnTo>
                  <a:pt x="526" y="2496"/>
                </a:lnTo>
                <a:lnTo>
                  <a:pt x="531" y="2519"/>
                </a:lnTo>
                <a:lnTo>
                  <a:pt x="538" y="2564"/>
                </a:lnTo>
                <a:lnTo>
                  <a:pt x="550" y="2659"/>
                </a:lnTo>
                <a:lnTo>
                  <a:pt x="550" y="2659"/>
                </a:lnTo>
                <a:lnTo>
                  <a:pt x="551" y="2669"/>
                </a:lnTo>
                <a:lnTo>
                  <a:pt x="550" y="2679"/>
                </a:lnTo>
                <a:lnTo>
                  <a:pt x="545" y="2700"/>
                </a:lnTo>
                <a:lnTo>
                  <a:pt x="538" y="2724"/>
                </a:lnTo>
                <a:lnTo>
                  <a:pt x="530" y="2747"/>
                </a:lnTo>
                <a:lnTo>
                  <a:pt x="520" y="2768"/>
                </a:lnTo>
                <a:lnTo>
                  <a:pt x="510" y="2785"/>
                </a:lnTo>
                <a:lnTo>
                  <a:pt x="503" y="2798"/>
                </a:lnTo>
                <a:lnTo>
                  <a:pt x="496" y="2803"/>
                </a:lnTo>
                <a:lnTo>
                  <a:pt x="496" y="2803"/>
                </a:lnTo>
                <a:lnTo>
                  <a:pt x="495" y="2803"/>
                </a:lnTo>
                <a:lnTo>
                  <a:pt x="491" y="2802"/>
                </a:lnTo>
                <a:lnTo>
                  <a:pt x="485" y="2793"/>
                </a:lnTo>
                <a:lnTo>
                  <a:pt x="467" y="2767"/>
                </a:lnTo>
                <a:lnTo>
                  <a:pt x="452" y="2738"/>
                </a:lnTo>
                <a:lnTo>
                  <a:pt x="445" y="2727"/>
                </a:lnTo>
                <a:lnTo>
                  <a:pt x="445" y="2727"/>
                </a:lnTo>
                <a:lnTo>
                  <a:pt x="442" y="2694"/>
                </a:lnTo>
                <a:lnTo>
                  <a:pt x="438" y="2667"/>
                </a:lnTo>
                <a:lnTo>
                  <a:pt x="440" y="2649"/>
                </a:lnTo>
                <a:lnTo>
                  <a:pt x="440" y="2649"/>
                </a:lnTo>
                <a:lnTo>
                  <a:pt x="470" y="2524"/>
                </a:lnTo>
                <a:lnTo>
                  <a:pt x="490" y="2445"/>
                </a:lnTo>
                <a:lnTo>
                  <a:pt x="498" y="2418"/>
                </a:lnTo>
                <a:lnTo>
                  <a:pt x="501" y="2410"/>
                </a:lnTo>
                <a:lnTo>
                  <a:pt x="501" y="24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3"/>
          <p:cNvSpPr>
            <a:spLocks/>
          </p:cNvSpPr>
          <p:nvPr/>
        </p:nvSpPr>
        <p:spPr bwMode="auto">
          <a:xfrm>
            <a:off x="720626" y="760250"/>
            <a:ext cx="766990" cy="1707718"/>
          </a:xfrm>
          <a:custGeom>
            <a:avLst/>
            <a:gdLst>
              <a:gd name="T0" fmla="*/ 64 w 543"/>
              <a:gd name="T1" fmla="*/ 114 h 1209"/>
              <a:gd name="T2" fmla="*/ 0 w 543"/>
              <a:gd name="T3" fmla="*/ 113 h 1209"/>
              <a:gd name="T4" fmla="*/ 72 w 543"/>
              <a:gd name="T5" fmla="*/ 50 h 1209"/>
              <a:gd name="T6" fmla="*/ 204 w 543"/>
              <a:gd name="T7" fmla="*/ 4 h 1209"/>
              <a:gd name="T8" fmla="*/ 319 w 543"/>
              <a:gd name="T9" fmla="*/ 5 h 1209"/>
              <a:gd name="T10" fmla="*/ 449 w 543"/>
              <a:gd name="T11" fmla="*/ 63 h 1209"/>
              <a:gd name="T12" fmla="*/ 535 w 543"/>
              <a:gd name="T13" fmla="*/ 172 h 1209"/>
              <a:gd name="T14" fmla="*/ 485 w 543"/>
              <a:gd name="T15" fmla="*/ 180 h 1209"/>
              <a:gd name="T16" fmla="*/ 436 w 543"/>
              <a:gd name="T17" fmla="*/ 176 h 1209"/>
              <a:gd name="T18" fmla="*/ 431 w 543"/>
              <a:gd name="T19" fmla="*/ 239 h 1209"/>
              <a:gd name="T20" fmla="*/ 476 w 543"/>
              <a:gd name="T21" fmla="*/ 303 h 1209"/>
              <a:gd name="T22" fmla="*/ 512 w 543"/>
              <a:gd name="T23" fmla="*/ 436 h 1209"/>
              <a:gd name="T24" fmla="*/ 531 w 543"/>
              <a:gd name="T25" fmla="*/ 613 h 1209"/>
              <a:gd name="T26" fmla="*/ 535 w 543"/>
              <a:gd name="T27" fmla="*/ 652 h 1209"/>
              <a:gd name="T28" fmla="*/ 530 w 543"/>
              <a:gd name="T29" fmla="*/ 697 h 1209"/>
              <a:gd name="T30" fmla="*/ 533 w 543"/>
              <a:gd name="T31" fmla="*/ 747 h 1209"/>
              <a:gd name="T32" fmla="*/ 508 w 543"/>
              <a:gd name="T33" fmla="*/ 760 h 1209"/>
              <a:gd name="T34" fmla="*/ 496 w 543"/>
              <a:gd name="T35" fmla="*/ 754 h 1209"/>
              <a:gd name="T36" fmla="*/ 497 w 543"/>
              <a:gd name="T37" fmla="*/ 746 h 1209"/>
              <a:gd name="T38" fmla="*/ 508 w 543"/>
              <a:gd name="T39" fmla="*/ 733 h 1209"/>
              <a:gd name="T40" fmla="*/ 503 w 543"/>
              <a:gd name="T41" fmla="*/ 706 h 1209"/>
              <a:gd name="T42" fmla="*/ 500 w 543"/>
              <a:gd name="T43" fmla="*/ 680 h 1209"/>
              <a:gd name="T44" fmla="*/ 499 w 543"/>
              <a:gd name="T45" fmla="*/ 638 h 1209"/>
              <a:gd name="T46" fmla="*/ 472 w 543"/>
              <a:gd name="T47" fmla="*/ 576 h 1209"/>
              <a:gd name="T48" fmla="*/ 445 w 543"/>
              <a:gd name="T49" fmla="*/ 526 h 1209"/>
              <a:gd name="T50" fmla="*/ 440 w 543"/>
              <a:gd name="T51" fmla="*/ 558 h 1209"/>
              <a:gd name="T52" fmla="*/ 471 w 543"/>
              <a:gd name="T53" fmla="*/ 787 h 1209"/>
              <a:gd name="T54" fmla="*/ 453 w 543"/>
              <a:gd name="T55" fmla="*/ 989 h 1209"/>
              <a:gd name="T56" fmla="*/ 454 w 543"/>
              <a:gd name="T57" fmla="*/ 1016 h 1209"/>
              <a:gd name="T58" fmla="*/ 435 w 543"/>
              <a:gd name="T59" fmla="*/ 1041 h 1209"/>
              <a:gd name="T60" fmla="*/ 465 w 543"/>
              <a:gd name="T61" fmla="*/ 1141 h 1209"/>
              <a:gd name="T62" fmla="*/ 475 w 543"/>
              <a:gd name="T63" fmla="*/ 1182 h 1209"/>
              <a:gd name="T64" fmla="*/ 430 w 543"/>
              <a:gd name="T65" fmla="*/ 1185 h 1209"/>
              <a:gd name="T66" fmla="*/ 406 w 543"/>
              <a:gd name="T67" fmla="*/ 1151 h 1209"/>
              <a:gd name="T68" fmla="*/ 383 w 543"/>
              <a:gd name="T69" fmla="*/ 1130 h 1209"/>
              <a:gd name="T70" fmla="*/ 366 w 543"/>
              <a:gd name="T71" fmla="*/ 1089 h 1209"/>
              <a:gd name="T72" fmla="*/ 386 w 543"/>
              <a:gd name="T73" fmla="*/ 1038 h 1209"/>
              <a:gd name="T74" fmla="*/ 371 w 543"/>
              <a:gd name="T75" fmla="*/ 1041 h 1209"/>
              <a:gd name="T76" fmla="*/ 366 w 543"/>
              <a:gd name="T77" fmla="*/ 1170 h 1209"/>
              <a:gd name="T78" fmla="*/ 395 w 543"/>
              <a:gd name="T79" fmla="*/ 1191 h 1209"/>
              <a:gd name="T80" fmla="*/ 368 w 543"/>
              <a:gd name="T81" fmla="*/ 1205 h 1209"/>
              <a:gd name="T82" fmla="*/ 329 w 543"/>
              <a:gd name="T83" fmla="*/ 1207 h 1209"/>
              <a:gd name="T84" fmla="*/ 323 w 543"/>
              <a:gd name="T85" fmla="*/ 1187 h 1209"/>
              <a:gd name="T86" fmla="*/ 328 w 543"/>
              <a:gd name="T87" fmla="*/ 1119 h 1209"/>
              <a:gd name="T88" fmla="*/ 305 w 543"/>
              <a:gd name="T89" fmla="*/ 1065 h 1209"/>
              <a:gd name="T90" fmla="*/ 289 w 543"/>
              <a:gd name="T91" fmla="*/ 1039 h 1209"/>
              <a:gd name="T92" fmla="*/ 255 w 543"/>
              <a:gd name="T93" fmla="*/ 1053 h 1209"/>
              <a:gd name="T94" fmla="*/ 226 w 543"/>
              <a:gd name="T95" fmla="*/ 955 h 1209"/>
              <a:gd name="T96" fmla="*/ 210 w 543"/>
              <a:gd name="T97" fmla="*/ 753 h 1209"/>
              <a:gd name="T98" fmla="*/ 217 w 543"/>
              <a:gd name="T99" fmla="*/ 625 h 1209"/>
              <a:gd name="T100" fmla="*/ 240 w 543"/>
              <a:gd name="T101" fmla="*/ 522 h 1209"/>
              <a:gd name="T102" fmla="*/ 205 w 543"/>
              <a:gd name="T103" fmla="*/ 537 h 1209"/>
              <a:gd name="T104" fmla="*/ 180 w 543"/>
              <a:gd name="T105" fmla="*/ 499 h 1209"/>
              <a:gd name="T106" fmla="*/ 202 w 543"/>
              <a:gd name="T107" fmla="*/ 382 h 1209"/>
              <a:gd name="T108" fmla="*/ 240 w 543"/>
              <a:gd name="T109" fmla="*/ 268 h 1209"/>
              <a:gd name="T110" fmla="*/ 270 w 543"/>
              <a:gd name="T111" fmla="*/ 158 h 1209"/>
              <a:gd name="T112" fmla="*/ 213 w 543"/>
              <a:gd name="T113" fmla="*/ 148 h 1209"/>
              <a:gd name="T114" fmla="*/ 164 w 543"/>
              <a:gd name="T115" fmla="*/ 137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3" h="1209">
                <a:moveTo>
                  <a:pt x="76" y="126"/>
                </a:moveTo>
                <a:lnTo>
                  <a:pt x="76" y="126"/>
                </a:lnTo>
                <a:lnTo>
                  <a:pt x="76" y="125"/>
                </a:lnTo>
                <a:lnTo>
                  <a:pt x="75" y="123"/>
                </a:lnTo>
                <a:lnTo>
                  <a:pt x="73" y="121"/>
                </a:lnTo>
                <a:lnTo>
                  <a:pt x="68" y="117"/>
                </a:lnTo>
                <a:lnTo>
                  <a:pt x="64" y="114"/>
                </a:lnTo>
                <a:lnTo>
                  <a:pt x="57" y="111"/>
                </a:lnTo>
                <a:lnTo>
                  <a:pt x="49" y="109"/>
                </a:lnTo>
                <a:lnTo>
                  <a:pt x="40" y="108"/>
                </a:lnTo>
                <a:lnTo>
                  <a:pt x="40" y="108"/>
                </a:lnTo>
                <a:lnTo>
                  <a:pt x="24" y="109"/>
                </a:lnTo>
                <a:lnTo>
                  <a:pt x="10" y="111"/>
                </a:lnTo>
                <a:lnTo>
                  <a:pt x="0" y="113"/>
                </a:lnTo>
                <a:lnTo>
                  <a:pt x="0" y="113"/>
                </a:lnTo>
                <a:lnTo>
                  <a:pt x="4" y="107"/>
                </a:lnTo>
                <a:lnTo>
                  <a:pt x="18" y="94"/>
                </a:lnTo>
                <a:lnTo>
                  <a:pt x="27" y="84"/>
                </a:lnTo>
                <a:lnTo>
                  <a:pt x="39" y="73"/>
                </a:lnTo>
                <a:lnTo>
                  <a:pt x="55" y="62"/>
                </a:lnTo>
                <a:lnTo>
                  <a:pt x="72" y="50"/>
                </a:lnTo>
                <a:lnTo>
                  <a:pt x="72" y="50"/>
                </a:lnTo>
                <a:lnTo>
                  <a:pt x="91" y="39"/>
                </a:lnTo>
                <a:lnTo>
                  <a:pt x="112" y="29"/>
                </a:lnTo>
                <a:lnTo>
                  <a:pt x="135" y="20"/>
                </a:lnTo>
                <a:lnTo>
                  <a:pt x="158" y="13"/>
                </a:lnTo>
                <a:lnTo>
                  <a:pt x="181" y="7"/>
                </a:lnTo>
                <a:lnTo>
                  <a:pt x="204" y="4"/>
                </a:lnTo>
                <a:lnTo>
                  <a:pt x="226" y="2"/>
                </a:lnTo>
                <a:lnTo>
                  <a:pt x="247" y="0"/>
                </a:lnTo>
                <a:lnTo>
                  <a:pt x="247" y="0"/>
                </a:lnTo>
                <a:lnTo>
                  <a:pt x="281" y="2"/>
                </a:lnTo>
                <a:lnTo>
                  <a:pt x="303" y="3"/>
                </a:lnTo>
                <a:lnTo>
                  <a:pt x="316" y="4"/>
                </a:lnTo>
                <a:lnTo>
                  <a:pt x="319" y="5"/>
                </a:lnTo>
                <a:lnTo>
                  <a:pt x="319" y="5"/>
                </a:lnTo>
                <a:lnTo>
                  <a:pt x="337" y="12"/>
                </a:lnTo>
                <a:lnTo>
                  <a:pt x="378" y="29"/>
                </a:lnTo>
                <a:lnTo>
                  <a:pt x="422" y="48"/>
                </a:lnTo>
                <a:lnTo>
                  <a:pt x="439" y="57"/>
                </a:lnTo>
                <a:lnTo>
                  <a:pt x="446" y="60"/>
                </a:lnTo>
                <a:lnTo>
                  <a:pt x="449" y="63"/>
                </a:lnTo>
                <a:lnTo>
                  <a:pt x="449" y="63"/>
                </a:lnTo>
                <a:lnTo>
                  <a:pt x="464" y="80"/>
                </a:lnTo>
                <a:lnTo>
                  <a:pt x="484" y="104"/>
                </a:lnTo>
                <a:lnTo>
                  <a:pt x="517" y="144"/>
                </a:lnTo>
                <a:lnTo>
                  <a:pt x="517" y="144"/>
                </a:lnTo>
                <a:lnTo>
                  <a:pt x="526" y="158"/>
                </a:lnTo>
                <a:lnTo>
                  <a:pt x="535" y="172"/>
                </a:lnTo>
                <a:lnTo>
                  <a:pt x="543" y="189"/>
                </a:lnTo>
                <a:lnTo>
                  <a:pt x="543" y="189"/>
                </a:lnTo>
                <a:lnTo>
                  <a:pt x="522" y="185"/>
                </a:lnTo>
                <a:lnTo>
                  <a:pt x="503" y="181"/>
                </a:lnTo>
                <a:lnTo>
                  <a:pt x="494" y="180"/>
                </a:lnTo>
                <a:lnTo>
                  <a:pt x="485" y="180"/>
                </a:lnTo>
                <a:lnTo>
                  <a:pt x="485" y="180"/>
                </a:lnTo>
                <a:lnTo>
                  <a:pt x="472" y="181"/>
                </a:lnTo>
                <a:lnTo>
                  <a:pt x="464" y="182"/>
                </a:lnTo>
                <a:lnTo>
                  <a:pt x="458" y="185"/>
                </a:lnTo>
                <a:lnTo>
                  <a:pt x="458" y="185"/>
                </a:lnTo>
                <a:lnTo>
                  <a:pt x="450" y="180"/>
                </a:lnTo>
                <a:lnTo>
                  <a:pt x="444" y="177"/>
                </a:lnTo>
                <a:lnTo>
                  <a:pt x="436" y="176"/>
                </a:lnTo>
                <a:lnTo>
                  <a:pt x="436" y="176"/>
                </a:lnTo>
                <a:lnTo>
                  <a:pt x="423" y="176"/>
                </a:lnTo>
                <a:lnTo>
                  <a:pt x="418" y="176"/>
                </a:lnTo>
                <a:lnTo>
                  <a:pt x="418" y="176"/>
                </a:lnTo>
                <a:lnTo>
                  <a:pt x="422" y="196"/>
                </a:lnTo>
                <a:lnTo>
                  <a:pt x="431" y="239"/>
                </a:lnTo>
                <a:lnTo>
                  <a:pt x="431" y="239"/>
                </a:lnTo>
                <a:lnTo>
                  <a:pt x="436" y="258"/>
                </a:lnTo>
                <a:lnTo>
                  <a:pt x="440" y="271"/>
                </a:lnTo>
                <a:lnTo>
                  <a:pt x="445" y="279"/>
                </a:lnTo>
                <a:lnTo>
                  <a:pt x="445" y="279"/>
                </a:lnTo>
                <a:lnTo>
                  <a:pt x="451" y="283"/>
                </a:lnTo>
                <a:lnTo>
                  <a:pt x="467" y="296"/>
                </a:lnTo>
                <a:lnTo>
                  <a:pt x="476" y="303"/>
                </a:lnTo>
                <a:lnTo>
                  <a:pt x="485" y="310"/>
                </a:lnTo>
                <a:lnTo>
                  <a:pt x="491" y="318"/>
                </a:lnTo>
                <a:lnTo>
                  <a:pt x="494" y="324"/>
                </a:lnTo>
                <a:lnTo>
                  <a:pt x="494" y="324"/>
                </a:lnTo>
                <a:lnTo>
                  <a:pt x="503" y="374"/>
                </a:lnTo>
                <a:lnTo>
                  <a:pt x="512" y="436"/>
                </a:lnTo>
                <a:lnTo>
                  <a:pt x="512" y="436"/>
                </a:lnTo>
                <a:lnTo>
                  <a:pt x="526" y="571"/>
                </a:lnTo>
                <a:lnTo>
                  <a:pt x="526" y="571"/>
                </a:lnTo>
                <a:lnTo>
                  <a:pt x="530" y="604"/>
                </a:lnTo>
                <a:lnTo>
                  <a:pt x="530" y="610"/>
                </a:lnTo>
                <a:lnTo>
                  <a:pt x="530" y="611"/>
                </a:lnTo>
                <a:lnTo>
                  <a:pt x="530" y="611"/>
                </a:lnTo>
                <a:lnTo>
                  <a:pt x="531" y="613"/>
                </a:lnTo>
                <a:lnTo>
                  <a:pt x="535" y="617"/>
                </a:lnTo>
                <a:lnTo>
                  <a:pt x="538" y="625"/>
                </a:lnTo>
                <a:lnTo>
                  <a:pt x="539" y="629"/>
                </a:lnTo>
                <a:lnTo>
                  <a:pt x="539" y="634"/>
                </a:lnTo>
                <a:lnTo>
                  <a:pt x="539" y="634"/>
                </a:lnTo>
                <a:lnTo>
                  <a:pt x="538" y="644"/>
                </a:lnTo>
                <a:lnTo>
                  <a:pt x="535" y="652"/>
                </a:lnTo>
                <a:lnTo>
                  <a:pt x="535" y="652"/>
                </a:lnTo>
                <a:lnTo>
                  <a:pt x="531" y="668"/>
                </a:lnTo>
                <a:lnTo>
                  <a:pt x="530" y="674"/>
                </a:lnTo>
                <a:lnTo>
                  <a:pt x="530" y="674"/>
                </a:lnTo>
                <a:lnTo>
                  <a:pt x="530" y="686"/>
                </a:lnTo>
                <a:lnTo>
                  <a:pt x="530" y="697"/>
                </a:lnTo>
                <a:lnTo>
                  <a:pt x="530" y="697"/>
                </a:lnTo>
                <a:lnTo>
                  <a:pt x="535" y="710"/>
                </a:lnTo>
                <a:lnTo>
                  <a:pt x="538" y="723"/>
                </a:lnTo>
                <a:lnTo>
                  <a:pt x="539" y="733"/>
                </a:lnTo>
                <a:lnTo>
                  <a:pt x="539" y="733"/>
                </a:lnTo>
                <a:lnTo>
                  <a:pt x="539" y="737"/>
                </a:lnTo>
                <a:lnTo>
                  <a:pt x="537" y="741"/>
                </a:lnTo>
                <a:lnTo>
                  <a:pt x="533" y="747"/>
                </a:lnTo>
                <a:lnTo>
                  <a:pt x="529" y="752"/>
                </a:lnTo>
                <a:lnTo>
                  <a:pt x="526" y="755"/>
                </a:lnTo>
                <a:lnTo>
                  <a:pt x="526" y="755"/>
                </a:lnTo>
                <a:lnTo>
                  <a:pt x="524" y="756"/>
                </a:lnTo>
                <a:lnTo>
                  <a:pt x="522" y="757"/>
                </a:lnTo>
                <a:lnTo>
                  <a:pt x="515" y="759"/>
                </a:lnTo>
                <a:lnTo>
                  <a:pt x="508" y="760"/>
                </a:lnTo>
                <a:lnTo>
                  <a:pt x="508" y="760"/>
                </a:lnTo>
                <a:lnTo>
                  <a:pt x="500" y="759"/>
                </a:lnTo>
                <a:lnTo>
                  <a:pt x="495" y="756"/>
                </a:lnTo>
                <a:lnTo>
                  <a:pt x="494" y="756"/>
                </a:lnTo>
                <a:lnTo>
                  <a:pt x="494" y="755"/>
                </a:lnTo>
                <a:lnTo>
                  <a:pt x="494" y="755"/>
                </a:lnTo>
                <a:lnTo>
                  <a:pt x="496" y="754"/>
                </a:lnTo>
                <a:lnTo>
                  <a:pt x="500" y="753"/>
                </a:lnTo>
                <a:lnTo>
                  <a:pt x="502" y="752"/>
                </a:lnTo>
                <a:lnTo>
                  <a:pt x="503" y="752"/>
                </a:lnTo>
                <a:lnTo>
                  <a:pt x="503" y="751"/>
                </a:lnTo>
                <a:lnTo>
                  <a:pt x="503" y="751"/>
                </a:lnTo>
                <a:lnTo>
                  <a:pt x="501" y="749"/>
                </a:lnTo>
                <a:lnTo>
                  <a:pt x="497" y="746"/>
                </a:lnTo>
                <a:lnTo>
                  <a:pt x="495" y="744"/>
                </a:lnTo>
                <a:lnTo>
                  <a:pt x="494" y="742"/>
                </a:lnTo>
                <a:lnTo>
                  <a:pt x="494" y="742"/>
                </a:lnTo>
                <a:lnTo>
                  <a:pt x="501" y="736"/>
                </a:lnTo>
                <a:lnTo>
                  <a:pt x="505" y="733"/>
                </a:lnTo>
                <a:lnTo>
                  <a:pt x="508" y="733"/>
                </a:lnTo>
                <a:lnTo>
                  <a:pt x="508" y="733"/>
                </a:lnTo>
                <a:lnTo>
                  <a:pt x="508" y="731"/>
                </a:lnTo>
                <a:lnTo>
                  <a:pt x="508" y="724"/>
                </a:lnTo>
                <a:lnTo>
                  <a:pt x="508" y="724"/>
                </a:lnTo>
                <a:lnTo>
                  <a:pt x="508" y="719"/>
                </a:lnTo>
                <a:lnTo>
                  <a:pt x="508" y="715"/>
                </a:lnTo>
                <a:lnTo>
                  <a:pt x="505" y="710"/>
                </a:lnTo>
                <a:lnTo>
                  <a:pt x="503" y="706"/>
                </a:lnTo>
                <a:lnTo>
                  <a:pt x="503" y="706"/>
                </a:lnTo>
                <a:lnTo>
                  <a:pt x="501" y="702"/>
                </a:lnTo>
                <a:lnTo>
                  <a:pt x="500" y="698"/>
                </a:lnTo>
                <a:lnTo>
                  <a:pt x="499" y="692"/>
                </a:lnTo>
                <a:lnTo>
                  <a:pt x="499" y="692"/>
                </a:lnTo>
                <a:lnTo>
                  <a:pt x="499" y="684"/>
                </a:lnTo>
                <a:lnTo>
                  <a:pt x="500" y="680"/>
                </a:lnTo>
                <a:lnTo>
                  <a:pt x="499" y="679"/>
                </a:lnTo>
                <a:lnTo>
                  <a:pt x="499" y="679"/>
                </a:lnTo>
                <a:lnTo>
                  <a:pt x="499" y="679"/>
                </a:lnTo>
                <a:lnTo>
                  <a:pt x="497" y="673"/>
                </a:lnTo>
                <a:lnTo>
                  <a:pt x="497" y="659"/>
                </a:lnTo>
                <a:lnTo>
                  <a:pt x="499" y="638"/>
                </a:lnTo>
                <a:lnTo>
                  <a:pt x="499" y="638"/>
                </a:lnTo>
                <a:lnTo>
                  <a:pt x="495" y="635"/>
                </a:lnTo>
                <a:lnTo>
                  <a:pt x="488" y="624"/>
                </a:lnTo>
                <a:lnTo>
                  <a:pt x="484" y="615"/>
                </a:lnTo>
                <a:lnTo>
                  <a:pt x="479" y="605"/>
                </a:lnTo>
                <a:lnTo>
                  <a:pt x="475" y="591"/>
                </a:lnTo>
                <a:lnTo>
                  <a:pt x="472" y="576"/>
                </a:lnTo>
                <a:lnTo>
                  <a:pt x="472" y="576"/>
                </a:lnTo>
                <a:lnTo>
                  <a:pt x="465" y="543"/>
                </a:lnTo>
                <a:lnTo>
                  <a:pt x="457" y="516"/>
                </a:lnTo>
                <a:lnTo>
                  <a:pt x="449" y="490"/>
                </a:lnTo>
                <a:lnTo>
                  <a:pt x="449" y="490"/>
                </a:lnTo>
                <a:lnTo>
                  <a:pt x="448" y="507"/>
                </a:lnTo>
                <a:lnTo>
                  <a:pt x="446" y="519"/>
                </a:lnTo>
                <a:lnTo>
                  <a:pt x="445" y="526"/>
                </a:lnTo>
                <a:lnTo>
                  <a:pt x="445" y="526"/>
                </a:lnTo>
                <a:lnTo>
                  <a:pt x="442" y="531"/>
                </a:lnTo>
                <a:lnTo>
                  <a:pt x="440" y="535"/>
                </a:lnTo>
                <a:lnTo>
                  <a:pt x="440" y="535"/>
                </a:lnTo>
                <a:lnTo>
                  <a:pt x="439" y="540"/>
                </a:lnTo>
                <a:lnTo>
                  <a:pt x="440" y="546"/>
                </a:lnTo>
                <a:lnTo>
                  <a:pt x="440" y="558"/>
                </a:lnTo>
                <a:lnTo>
                  <a:pt x="440" y="558"/>
                </a:lnTo>
                <a:lnTo>
                  <a:pt x="453" y="616"/>
                </a:lnTo>
                <a:lnTo>
                  <a:pt x="462" y="664"/>
                </a:lnTo>
                <a:lnTo>
                  <a:pt x="465" y="687"/>
                </a:lnTo>
                <a:lnTo>
                  <a:pt x="467" y="706"/>
                </a:lnTo>
                <a:lnTo>
                  <a:pt x="467" y="706"/>
                </a:lnTo>
                <a:lnTo>
                  <a:pt x="471" y="787"/>
                </a:lnTo>
                <a:lnTo>
                  <a:pt x="472" y="827"/>
                </a:lnTo>
                <a:lnTo>
                  <a:pt x="472" y="859"/>
                </a:lnTo>
                <a:lnTo>
                  <a:pt x="472" y="859"/>
                </a:lnTo>
                <a:lnTo>
                  <a:pt x="471" y="874"/>
                </a:lnTo>
                <a:lnTo>
                  <a:pt x="468" y="896"/>
                </a:lnTo>
                <a:lnTo>
                  <a:pt x="459" y="945"/>
                </a:lnTo>
                <a:lnTo>
                  <a:pt x="453" y="989"/>
                </a:lnTo>
                <a:lnTo>
                  <a:pt x="449" y="1007"/>
                </a:lnTo>
                <a:lnTo>
                  <a:pt x="449" y="1007"/>
                </a:lnTo>
                <a:lnTo>
                  <a:pt x="450" y="1007"/>
                </a:lnTo>
                <a:lnTo>
                  <a:pt x="451" y="1009"/>
                </a:lnTo>
                <a:lnTo>
                  <a:pt x="454" y="1011"/>
                </a:lnTo>
                <a:lnTo>
                  <a:pt x="454" y="1016"/>
                </a:lnTo>
                <a:lnTo>
                  <a:pt x="454" y="1016"/>
                </a:lnTo>
                <a:lnTo>
                  <a:pt x="455" y="1025"/>
                </a:lnTo>
                <a:lnTo>
                  <a:pt x="454" y="1029"/>
                </a:lnTo>
                <a:lnTo>
                  <a:pt x="451" y="1032"/>
                </a:lnTo>
                <a:lnTo>
                  <a:pt x="449" y="1034"/>
                </a:lnTo>
                <a:lnTo>
                  <a:pt x="449" y="1034"/>
                </a:lnTo>
                <a:lnTo>
                  <a:pt x="442" y="1037"/>
                </a:lnTo>
                <a:lnTo>
                  <a:pt x="435" y="1041"/>
                </a:lnTo>
                <a:lnTo>
                  <a:pt x="427" y="1043"/>
                </a:lnTo>
                <a:lnTo>
                  <a:pt x="427" y="1061"/>
                </a:lnTo>
                <a:lnTo>
                  <a:pt x="427" y="1092"/>
                </a:lnTo>
                <a:lnTo>
                  <a:pt x="427" y="1092"/>
                </a:lnTo>
                <a:lnTo>
                  <a:pt x="436" y="1102"/>
                </a:lnTo>
                <a:lnTo>
                  <a:pt x="455" y="1127"/>
                </a:lnTo>
                <a:lnTo>
                  <a:pt x="465" y="1141"/>
                </a:lnTo>
                <a:lnTo>
                  <a:pt x="474" y="1154"/>
                </a:lnTo>
                <a:lnTo>
                  <a:pt x="479" y="1165"/>
                </a:lnTo>
                <a:lnTo>
                  <a:pt x="481" y="1170"/>
                </a:lnTo>
                <a:lnTo>
                  <a:pt x="481" y="1173"/>
                </a:lnTo>
                <a:lnTo>
                  <a:pt x="481" y="1173"/>
                </a:lnTo>
                <a:lnTo>
                  <a:pt x="478" y="1178"/>
                </a:lnTo>
                <a:lnTo>
                  <a:pt x="475" y="1182"/>
                </a:lnTo>
                <a:lnTo>
                  <a:pt x="469" y="1184"/>
                </a:lnTo>
                <a:lnTo>
                  <a:pt x="464" y="1187"/>
                </a:lnTo>
                <a:lnTo>
                  <a:pt x="457" y="1188"/>
                </a:lnTo>
                <a:lnTo>
                  <a:pt x="449" y="1188"/>
                </a:lnTo>
                <a:lnTo>
                  <a:pt x="436" y="1187"/>
                </a:lnTo>
                <a:lnTo>
                  <a:pt x="436" y="1187"/>
                </a:lnTo>
                <a:lnTo>
                  <a:pt x="430" y="1185"/>
                </a:lnTo>
                <a:lnTo>
                  <a:pt x="424" y="1182"/>
                </a:lnTo>
                <a:lnTo>
                  <a:pt x="420" y="1178"/>
                </a:lnTo>
                <a:lnTo>
                  <a:pt x="417" y="1173"/>
                </a:lnTo>
                <a:lnTo>
                  <a:pt x="412" y="1163"/>
                </a:lnTo>
                <a:lnTo>
                  <a:pt x="409" y="1155"/>
                </a:lnTo>
                <a:lnTo>
                  <a:pt x="409" y="1155"/>
                </a:lnTo>
                <a:lnTo>
                  <a:pt x="406" y="1151"/>
                </a:lnTo>
                <a:lnTo>
                  <a:pt x="405" y="1148"/>
                </a:lnTo>
                <a:lnTo>
                  <a:pt x="400" y="1142"/>
                </a:lnTo>
                <a:lnTo>
                  <a:pt x="400" y="1142"/>
                </a:lnTo>
                <a:lnTo>
                  <a:pt x="398" y="1139"/>
                </a:lnTo>
                <a:lnTo>
                  <a:pt x="395" y="1137"/>
                </a:lnTo>
                <a:lnTo>
                  <a:pt x="390" y="1134"/>
                </a:lnTo>
                <a:lnTo>
                  <a:pt x="383" y="1130"/>
                </a:lnTo>
                <a:lnTo>
                  <a:pt x="381" y="1128"/>
                </a:lnTo>
                <a:lnTo>
                  <a:pt x="377" y="1124"/>
                </a:lnTo>
                <a:lnTo>
                  <a:pt x="377" y="1124"/>
                </a:lnTo>
                <a:lnTo>
                  <a:pt x="372" y="1112"/>
                </a:lnTo>
                <a:lnTo>
                  <a:pt x="367" y="1100"/>
                </a:lnTo>
                <a:lnTo>
                  <a:pt x="366" y="1094"/>
                </a:lnTo>
                <a:lnTo>
                  <a:pt x="366" y="1089"/>
                </a:lnTo>
                <a:lnTo>
                  <a:pt x="366" y="1083"/>
                </a:lnTo>
                <a:lnTo>
                  <a:pt x="368" y="1079"/>
                </a:lnTo>
                <a:lnTo>
                  <a:pt x="368" y="1079"/>
                </a:lnTo>
                <a:lnTo>
                  <a:pt x="374" y="1072"/>
                </a:lnTo>
                <a:lnTo>
                  <a:pt x="380" y="1068"/>
                </a:lnTo>
                <a:lnTo>
                  <a:pt x="386" y="1065"/>
                </a:lnTo>
                <a:lnTo>
                  <a:pt x="386" y="1038"/>
                </a:lnTo>
                <a:lnTo>
                  <a:pt x="386" y="1038"/>
                </a:lnTo>
                <a:lnTo>
                  <a:pt x="386" y="1039"/>
                </a:lnTo>
                <a:lnTo>
                  <a:pt x="385" y="1041"/>
                </a:lnTo>
                <a:lnTo>
                  <a:pt x="383" y="1043"/>
                </a:lnTo>
                <a:lnTo>
                  <a:pt x="377" y="1043"/>
                </a:lnTo>
                <a:lnTo>
                  <a:pt x="377" y="1043"/>
                </a:lnTo>
                <a:lnTo>
                  <a:pt x="371" y="1041"/>
                </a:lnTo>
                <a:lnTo>
                  <a:pt x="365" y="1038"/>
                </a:lnTo>
                <a:lnTo>
                  <a:pt x="359" y="1034"/>
                </a:lnTo>
                <a:lnTo>
                  <a:pt x="359" y="1034"/>
                </a:lnTo>
                <a:lnTo>
                  <a:pt x="364" y="1164"/>
                </a:lnTo>
                <a:lnTo>
                  <a:pt x="364" y="1164"/>
                </a:lnTo>
                <a:lnTo>
                  <a:pt x="365" y="1166"/>
                </a:lnTo>
                <a:lnTo>
                  <a:pt x="366" y="1170"/>
                </a:lnTo>
                <a:lnTo>
                  <a:pt x="373" y="1173"/>
                </a:lnTo>
                <a:lnTo>
                  <a:pt x="382" y="1178"/>
                </a:lnTo>
                <a:lnTo>
                  <a:pt x="382" y="1178"/>
                </a:lnTo>
                <a:lnTo>
                  <a:pt x="389" y="1182"/>
                </a:lnTo>
                <a:lnTo>
                  <a:pt x="393" y="1185"/>
                </a:lnTo>
                <a:lnTo>
                  <a:pt x="394" y="1188"/>
                </a:lnTo>
                <a:lnTo>
                  <a:pt x="395" y="1191"/>
                </a:lnTo>
                <a:lnTo>
                  <a:pt x="395" y="1191"/>
                </a:lnTo>
                <a:lnTo>
                  <a:pt x="394" y="1194"/>
                </a:lnTo>
                <a:lnTo>
                  <a:pt x="392" y="1197"/>
                </a:lnTo>
                <a:lnTo>
                  <a:pt x="389" y="1199"/>
                </a:lnTo>
                <a:lnTo>
                  <a:pt x="383" y="1201"/>
                </a:lnTo>
                <a:lnTo>
                  <a:pt x="374" y="1203"/>
                </a:lnTo>
                <a:lnTo>
                  <a:pt x="368" y="1205"/>
                </a:lnTo>
                <a:lnTo>
                  <a:pt x="368" y="1205"/>
                </a:lnTo>
                <a:lnTo>
                  <a:pt x="358" y="1208"/>
                </a:lnTo>
                <a:lnTo>
                  <a:pt x="350" y="1209"/>
                </a:lnTo>
                <a:lnTo>
                  <a:pt x="341" y="1209"/>
                </a:lnTo>
                <a:lnTo>
                  <a:pt x="341" y="1209"/>
                </a:lnTo>
                <a:lnTo>
                  <a:pt x="331" y="1208"/>
                </a:lnTo>
                <a:lnTo>
                  <a:pt x="329" y="1207"/>
                </a:lnTo>
                <a:lnTo>
                  <a:pt x="328" y="1205"/>
                </a:lnTo>
                <a:lnTo>
                  <a:pt x="328" y="1205"/>
                </a:lnTo>
                <a:lnTo>
                  <a:pt x="326" y="1201"/>
                </a:lnTo>
                <a:lnTo>
                  <a:pt x="323" y="1198"/>
                </a:lnTo>
                <a:lnTo>
                  <a:pt x="322" y="1192"/>
                </a:lnTo>
                <a:lnTo>
                  <a:pt x="322" y="1190"/>
                </a:lnTo>
                <a:lnTo>
                  <a:pt x="323" y="1187"/>
                </a:lnTo>
                <a:lnTo>
                  <a:pt x="323" y="1187"/>
                </a:lnTo>
                <a:lnTo>
                  <a:pt x="326" y="1181"/>
                </a:lnTo>
                <a:lnTo>
                  <a:pt x="327" y="1174"/>
                </a:lnTo>
                <a:lnTo>
                  <a:pt x="328" y="1160"/>
                </a:lnTo>
                <a:lnTo>
                  <a:pt x="328" y="1160"/>
                </a:lnTo>
                <a:lnTo>
                  <a:pt x="328" y="1139"/>
                </a:lnTo>
                <a:lnTo>
                  <a:pt x="328" y="1119"/>
                </a:lnTo>
                <a:lnTo>
                  <a:pt x="328" y="1119"/>
                </a:lnTo>
                <a:lnTo>
                  <a:pt x="327" y="1114"/>
                </a:lnTo>
                <a:lnTo>
                  <a:pt x="325" y="1108"/>
                </a:lnTo>
                <a:lnTo>
                  <a:pt x="318" y="1093"/>
                </a:lnTo>
                <a:lnTo>
                  <a:pt x="310" y="1078"/>
                </a:lnTo>
                <a:lnTo>
                  <a:pt x="307" y="1071"/>
                </a:lnTo>
                <a:lnTo>
                  <a:pt x="305" y="1065"/>
                </a:lnTo>
                <a:lnTo>
                  <a:pt x="305" y="1065"/>
                </a:lnTo>
                <a:lnTo>
                  <a:pt x="304" y="1055"/>
                </a:lnTo>
                <a:lnTo>
                  <a:pt x="303" y="1048"/>
                </a:lnTo>
                <a:lnTo>
                  <a:pt x="301" y="1043"/>
                </a:lnTo>
                <a:lnTo>
                  <a:pt x="301" y="1043"/>
                </a:lnTo>
                <a:lnTo>
                  <a:pt x="298" y="1042"/>
                </a:lnTo>
                <a:lnTo>
                  <a:pt x="289" y="1039"/>
                </a:lnTo>
                <a:lnTo>
                  <a:pt x="283" y="1039"/>
                </a:lnTo>
                <a:lnTo>
                  <a:pt x="278" y="1039"/>
                </a:lnTo>
                <a:lnTo>
                  <a:pt x="274" y="1041"/>
                </a:lnTo>
                <a:lnTo>
                  <a:pt x="270" y="1043"/>
                </a:lnTo>
                <a:lnTo>
                  <a:pt x="270" y="1043"/>
                </a:lnTo>
                <a:lnTo>
                  <a:pt x="263" y="1048"/>
                </a:lnTo>
                <a:lnTo>
                  <a:pt x="255" y="1053"/>
                </a:lnTo>
                <a:lnTo>
                  <a:pt x="247" y="1056"/>
                </a:lnTo>
                <a:lnTo>
                  <a:pt x="247" y="1056"/>
                </a:lnTo>
                <a:lnTo>
                  <a:pt x="245" y="1044"/>
                </a:lnTo>
                <a:lnTo>
                  <a:pt x="238" y="1016"/>
                </a:lnTo>
                <a:lnTo>
                  <a:pt x="238" y="1016"/>
                </a:lnTo>
                <a:lnTo>
                  <a:pt x="232" y="992"/>
                </a:lnTo>
                <a:lnTo>
                  <a:pt x="226" y="955"/>
                </a:lnTo>
                <a:lnTo>
                  <a:pt x="222" y="933"/>
                </a:lnTo>
                <a:lnTo>
                  <a:pt x="219" y="909"/>
                </a:lnTo>
                <a:lnTo>
                  <a:pt x="217" y="882"/>
                </a:lnTo>
                <a:lnTo>
                  <a:pt x="216" y="854"/>
                </a:lnTo>
                <a:lnTo>
                  <a:pt x="216" y="854"/>
                </a:lnTo>
                <a:lnTo>
                  <a:pt x="213" y="800"/>
                </a:lnTo>
                <a:lnTo>
                  <a:pt x="210" y="753"/>
                </a:lnTo>
                <a:lnTo>
                  <a:pt x="209" y="731"/>
                </a:lnTo>
                <a:lnTo>
                  <a:pt x="209" y="709"/>
                </a:lnTo>
                <a:lnTo>
                  <a:pt x="210" y="688"/>
                </a:lnTo>
                <a:lnTo>
                  <a:pt x="211" y="665"/>
                </a:lnTo>
                <a:lnTo>
                  <a:pt x="211" y="665"/>
                </a:lnTo>
                <a:lnTo>
                  <a:pt x="213" y="644"/>
                </a:lnTo>
                <a:lnTo>
                  <a:pt x="217" y="625"/>
                </a:lnTo>
                <a:lnTo>
                  <a:pt x="221" y="608"/>
                </a:lnTo>
                <a:lnTo>
                  <a:pt x="225" y="594"/>
                </a:lnTo>
                <a:lnTo>
                  <a:pt x="231" y="573"/>
                </a:lnTo>
                <a:lnTo>
                  <a:pt x="234" y="567"/>
                </a:lnTo>
                <a:lnTo>
                  <a:pt x="243" y="517"/>
                </a:lnTo>
                <a:lnTo>
                  <a:pt x="243" y="517"/>
                </a:lnTo>
                <a:lnTo>
                  <a:pt x="240" y="522"/>
                </a:lnTo>
                <a:lnTo>
                  <a:pt x="234" y="529"/>
                </a:lnTo>
                <a:lnTo>
                  <a:pt x="229" y="534"/>
                </a:lnTo>
                <a:lnTo>
                  <a:pt x="223" y="537"/>
                </a:lnTo>
                <a:lnTo>
                  <a:pt x="218" y="540"/>
                </a:lnTo>
                <a:lnTo>
                  <a:pt x="211" y="540"/>
                </a:lnTo>
                <a:lnTo>
                  <a:pt x="211" y="540"/>
                </a:lnTo>
                <a:lnTo>
                  <a:pt x="205" y="537"/>
                </a:lnTo>
                <a:lnTo>
                  <a:pt x="200" y="535"/>
                </a:lnTo>
                <a:lnTo>
                  <a:pt x="194" y="531"/>
                </a:lnTo>
                <a:lnTo>
                  <a:pt x="190" y="526"/>
                </a:lnTo>
                <a:lnTo>
                  <a:pt x="186" y="520"/>
                </a:lnTo>
                <a:lnTo>
                  <a:pt x="183" y="514"/>
                </a:lnTo>
                <a:lnTo>
                  <a:pt x="181" y="507"/>
                </a:lnTo>
                <a:lnTo>
                  <a:pt x="180" y="499"/>
                </a:lnTo>
                <a:lnTo>
                  <a:pt x="180" y="499"/>
                </a:lnTo>
                <a:lnTo>
                  <a:pt x="180" y="490"/>
                </a:lnTo>
                <a:lnTo>
                  <a:pt x="182" y="478"/>
                </a:lnTo>
                <a:lnTo>
                  <a:pt x="189" y="447"/>
                </a:lnTo>
                <a:lnTo>
                  <a:pt x="197" y="414"/>
                </a:lnTo>
                <a:lnTo>
                  <a:pt x="200" y="397"/>
                </a:lnTo>
                <a:lnTo>
                  <a:pt x="202" y="382"/>
                </a:lnTo>
                <a:lnTo>
                  <a:pt x="202" y="382"/>
                </a:lnTo>
                <a:lnTo>
                  <a:pt x="205" y="356"/>
                </a:lnTo>
                <a:lnTo>
                  <a:pt x="210" y="335"/>
                </a:lnTo>
                <a:lnTo>
                  <a:pt x="216" y="315"/>
                </a:lnTo>
                <a:lnTo>
                  <a:pt x="216" y="315"/>
                </a:lnTo>
                <a:lnTo>
                  <a:pt x="229" y="290"/>
                </a:lnTo>
                <a:lnTo>
                  <a:pt x="240" y="268"/>
                </a:lnTo>
                <a:lnTo>
                  <a:pt x="252" y="243"/>
                </a:lnTo>
                <a:lnTo>
                  <a:pt x="252" y="243"/>
                </a:lnTo>
                <a:lnTo>
                  <a:pt x="256" y="231"/>
                </a:lnTo>
                <a:lnTo>
                  <a:pt x="259" y="218"/>
                </a:lnTo>
                <a:lnTo>
                  <a:pt x="265" y="194"/>
                </a:lnTo>
                <a:lnTo>
                  <a:pt x="270" y="167"/>
                </a:lnTo>
                <a:lnTo>
                  <a:pt x="270" y="158"/>
                </a:lnTo>
                <a:lnTo>
                  <a:pt x="256" y="162"/>
                </a:lnTo>
                <a:lnTo>
                  <a:pt x="256" y="162"/>
                </a:lnTo>
                <a:lnTo>
                  <a:pt x="245" y="157"/>
                </a:lnTo>
                <a:lnTo>
                  <a:pt x="234" y="153"/>
                </a:lnTo>
                <a:lnTo>
                  <a:pt x="220" y="149"/>
                </a:lnTo>
                <a:lnTo>
                  <a:pt x="220" y="149"/>
                </a:lnTo>
                <a:lnTo>
                  <a:pt x="213" y="148"/>
                </a:lnTo>
                <a:lnTo>
                  <a:pt x="207" y="146"/>
                </a:lnTo>
                <a:lnTo>
                  <a:pt x="195" y="146"/>
                </a:lnTo>
                <a:lnTo>
                  <a:pt x="184" y="149"/>
                </a:lnTo>
                <a:lnTo>
                  <a:pt x="184" y="149"/>
                </a:lnTo>
                <a:lnTo>
                  <a:pt x="181" y="146"/>
                </a:lnTo>
                <a:lnTo>
                  <a:pt x="172" y="141"/>
                </a:lnTo>
                <a:lnTo>
                  <a:pt x="164" y="137"/>
                </a:lnTo>
                <a:lnTo>
                  <a:pt x="155" y="135"/>
                </a:lnTo>
                <a:lnTo>
                  <a:pt x="144" y="132"/>
                </a:lnTo>
                <a:lnTo>
                  <a:pt x="130" y="131"/>
                </a:lnTo>
                <a:lnTo>
                  <a:pt x="130" y="131"/>
                </a:lnTo>
                <a:lnTo>
                  <a:pt x="76" y="126"/>
                </a:lnTo>
                <a:lnTo>
                  <a:pt x="76" y="1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3"/>
          <p:cNvSpPr>
            <a:spLocks noEditPoints="1"/>
          </p:cNvSpPr>
          <p:nvPr/>
        </p:nvSpPr>
        <p:spPr bwMode="auto">
          <a:xfrm>
            <a:off x="2817965" y="4788774"/>
            <a:ext cx="801304" cy="1522146"/>
          </a:xfrm>
          <a:custGeom>
            <a:avLst/>
            <a:gdLst>
              <a:gd name="T0" fmla="*/ 1410 w 1932"/>
              <a:gd name="T1" fmla="*/ 719 h 3670"/>
              <a:gd name="T2" fmla="*/ 1482 w 1932"/>
              <a:gd name="T3" fmla="*/ 751 h 3670"/>
              <a:gd name="T4" fmla="*/ 1872 w 1932"/>
              <a:gd name="T5" fmla="*/ 729 h 3670"/>
              <a:gd name="T6" fmla="*/ 1906 w 1932"/>
              <a:gd name="T7" fmla="*/ 733 h 3670"/>
              <a:gd name="T8" fmla="*/ 1578 w 1932"/>
              <a:gd name="T9" fmla="*/ 320 h 3670"/>
              <a:gd name="T10" fmla="*/ 1114 w 1932"/>
              <a:gd name="T11" fmla="*/ 60 h 3670"/>
              <a:gd name="T12" fmla="*/ 358 w 1932"/>
              <a:gd name="T13" fmla="*/ 14 h 3670"/>
              <a:gd name="T14" fmla="*/ 166 w 1932"/>
              <a:gd name="T15" fmla="*/ 178 h 3670"/>
              <a:gd name="T16" fmla="*/ 458 w 1932"/>
              <a:gd name="T17" fmla="*/ 360 h 3670"/>
              <a:gd name="T18" fmla="*/ 498 w 1932"/>
              <a:gd name="T19" fmla="*/ 552 h 3670"/>
              <a:gd name="T20" fmla="*/ 462 w 1932"/>
              <a:gd name="T21" fmla="*/ 700 h 3670"/>
              <a:gd name="T22" fmla="*/ 532 w 1932"/>
              <a:gd name="T23" fmla="*/ 829 h 3670"/>
              <a:gd name="T24" fmla="*/ 380 w 1932"/>
              <a:gd name="T25" fmla="*/ 957 h 3670"/>
              <a:gd name="T26" fmla="*/ 212 w 1932"/>
              <a:gd name="T27" fmla="*/ 993 h 3670"/>
              <a:gd name="T28" fmla="*/ 108 w 1932"/>
              <a:gd name="T29" fmla="*/ 1183 h 3670"/>
              <a:gd name="T30" fmla="*/ 42 w 1932"/>
              <a:gd name="T31" fmla="*/ 1497 h 3670"/>
              <a:gd name="T32" fmla="*/ 102 w 1932"/>
              <a:gd name="T33" fmla="*/ 1607 h 3670"/>
              <a:gd name="T34" fmla="*/ 148 w 1932"/>
              <a:gd name="T35" fmla="*/ 1859 h 3670"/>
              <a:gd name="T36" fmla="*/ 110 w 1932"/>
              <a:gd name="T37" fmla="*/ 2041 h 3670"/>
              <a:gd name="T38" fmla="*/ 94 w 1932"/>
              <a:gd name="T39" fmla="*/ 2247 h 3670"/>
              <a:gd name="T40" fmla="*/ 70 w 1932"/>
              <a:gd name="T41" fmla="*/ 2447 h 3670"/>
              <a:gd name="T42" fmla="*/ 126 w 1932"/>
              <a:gd name="T43" fmla="*/ 2966 h 3670"/>
              <a:gd name="T44" fmla="*/ 136 w 1932"/>
              <a:gd name="T45" fmla="*/ 3242 h 3670"/>
              <a:gd name="T46" fmla="*/ 142 w 1932"/>
              <a:gd name="T47" fmla="*/ 3272 h 3670"/>
              <a:gd name="T48" fmla="*/ 168 w 1932"/>
              <a:gd name="T49" fmla="*/ 3268 h 3670"/>
              <a:gd name="T50" fmla="*/ 182 w 1932"/>
              <a:gd name="T51" fmla="*/ 3300 h 3670"/>
              <a:gd name="T52" fmla="*/ 2 w 1932"/>
              <a:gd name="T53" fmla="*/ 3516 h 3670"/>
              <a:gd name="T54" fmla="*/ 112 w 1932"/>
              <a:gd name="T55" fmla="*/ 3560 h 3670"/>
              <a:gd name="T56" fmla="*/ 306 w 1932"/>
              <a:gd name="T57" fmla="*/ 3442 h 3670"/>
              <a:gd name="T58" fmla="*/ 404 w 1932"/>
              <a:gd name="T59" fmla="*/ 3328 h 3670"/>
              <a:gd name="T60" fmla="*/ 410 w 1932"/>
              <a:gd name="T61" fmla="*/ 3248 h 3670"/>
              <a:gd name="T62" fmla="*/ 404 w 1932"/>
              <a:gd name="T63" fmla="*/ 3194 h 3670"/>
              <a:gd name="T64" fmla="*/ 378 w 1932"/>
              <a:gd name="T65" fmla="*/ 3136 h 3670"/>
              <a:gd name="T66" fmla="*/ 376 w 1932"/>
              <a:gd name="T67" fmla="*/ 2926 h 3670"/>
              <a:gd name="T68" fmla="*/ 398 w 1932"/>
              <a:gd name="T69" fmla="*/ 2728 h 3670"/>
              <a:gd name="T70" fmla="*/ 490 w 1932"/>
              <a:gd name="T71" fmla="*/ 2527 h 3670"/>
              <a:gd name="T72" fmla="*/ 532 w 1932"/>
              <a:gd name="T73" fmla="*/ 2840 h 3670"/>
              <a:gd name="T74" fmla="*/ 496 w 1932"/>
              <a:gd name="T75" fmla="*/ 3260 h 3670"/>
              <a:gd name="T76" fmla="*/ 452 w 1932"/>
              <a:gd name="T77" fmla="*/ 3376 h 3670"/>
              <a:gd name="T78" fmla="*/ 446 w 1932"/>
              <a:gd name="T79" fmla="*/ 3610 h 3670"/>
              <a:gd name="T80" fmla="*/ 638 w 1932"/>
              <a:gd name="T81" fmla="*/ 3668 h 3670"/>
              <a:gd name="T82" fmla="*/ 670 w 1932"/>
              <a:gd name="T83" fmla="*/ 3590 h 3670"/>
              <a:gd name="T84" fmla="*/ 658 w 1932"/>
              <a:gd name="T85" fmla="*/ 3482 h 3670"/>
              <a:gd name="T86" fmla="*/ 662 w 1932"/>
              <a:gd name="T87" fmla="*/ 3330 h 3670"/>
              <a:gd name="T88" fmla="*/ 724 w 1932"/>
              <a:gd name="T89" fmla="*/ 3142 h 3670"/>
              <a:gd name="T90" fmla="*/ 778 w 1932"/>
              <a:gd name="T91" fmla="*/ 2770 h 3670"/>
              <a:gd name="T92" fmla="*/ 1026 w 1932"/>
              <a:gd name="T93" fmla="*/ 2477 h 3670"/>
              <a:gd name="T94" fmla="*/ 996 w 1932"/>
              <a:gd name="T95" fmla="*/ 2305 h 3670"/>
              <a:gd name="T96" fmla="*/ 966 w 1932"/>
              <a:gd name="T97" fmla="*/ 2029 h 3670"/>
              <a:gd name="T98" fmla="*/ 908 w 1932"/>
              <a:gd name="T99" fmla="*/ 1765 h 3670"/>
              <a:gd name="T100" fmla="*/ 944 w 1932"/>
              <a:gd name="T101" fmla="*/ 1693 h 3670"/>
              <a:gd name="T102" fmla="*/ 1024 w 1932"/>
              <a:gd name="T103" fmla="*/ 1637 h 3670"/>
              <a:gd name="T104" fmla="*/ 1138 w 1932"/>
              <a:gd name="T105" fmla="*/ 1607 h 3670"/>
              <a:gd name="T106" fmla="*/ 1134 w 1932"/>
              <a:gd name="T107" fmla="*/ 1421 h 3670"/>
              <a:gd name="T108" fmla="*/ 1054 w 1932"/>
              <a:gd name="T109" fmla="*/ 1077 h 3670"/>
              <a:gd name="T110" fmla="*/ 902 w 1932"/>
              <a:gd name="T111" fmla="*/ 1001 h 3670"/>
              <a:gd name="T112" fmla="*/ 762 w 1932"/>
              <a:gd name="T113" fmla="*/ 877 h 3670"/>
              <a:gd name="T114" fmla="*/ 840 w 1932"/>
              <a:gd name="T115" fmla="*/ 733 h 3670"/>
              <a:gd name="T116" fmla="*/ 866 w 1932"/>
              <a:gd name="T117" fmla="*/ 644 h 3670"/>
              <a:gd name="T118" fmla="*/ 842 w 1932"/>
              <a:gd name="T119" fmla="*/ 546 h 3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32" h="3670">
                <a:moveTo>
                  <a:pt x="1006" y="582"/>
                </a:moveTo>
                <a:lnTo>
                  <a:pt x="1006" y="582"/>
                </a:lnTo>
                <a:lnTo>
                  <a:pt x="1038" y="588"/>
                </a:lnTo>
                <a:lnTo>
                  <a:pt x="1100" y="604"/>
                </a:lnTo>
                <a:lnTo>
                  <a:pt x="1100" y="604"/>
                </a:lnTo>
                <a:lnTo>
                  <a:pt x="1208" y="638"/>
                </a:lnTo>
                <a:lnTo>
                  <a:pt x="1340" y="680"/>
                </a:lnTo>
                <a:lnTo>
                  <a:pt x="1340" y="680"/>
                </a:lnTo>
                <a:lnTo>
                  <a:pt x="1364" y="690"/>
                </a:lnTo>
                <a:lnTo>
                  <a:pt x="1382" y="700"/>
                </a:lnTo>
                <a:lnTo>
                  <a:pt x="1398" y="710"/>
                </a:lnTo>
                <a:lnTo>
                  <a:pt x="1410" y="719"/>
                </a:lnTo>
                <a:lnTo>
                  <a:pt x="1430" y="737"/>
                </a:lnTo>
                <a:lnTo>
                  <a:pt x="1440" y="743"/>
                </a:lnTo>
                <a:lnTo>
                  <a:pt x="1450" y="749"/>
                </a:lnTo>
                <a:lnTo>
                  <a:pt x="1450" y="749"/>
                </a:lnTo>
                <a:lnTo>
                  <a:pt x="1462" y="757"/>
                </a:lnTo>
                <a:lnTo>
                  <a:pt x="1470" y="763"/>
                </a:lnTo>
                <a:lnTo>
                  <a:pt x="1472" y="769"/>
                </a:lnTo>
                <a:lnTo>
                  <a:pt x="1472" y="771"/>
                </a:lnTo>
                <a:lnTo>
                  <a:pt x="1472" y="771"/>
                </a:lnTo>
                <a:lnTo>
                  <a:pt x="1474" y="767"/>
                </a:lnTo>
                <a:lnTo>
                  <a:pt x="1474" y="767"/>
                </a:lnTo>
                <a:lnTo>
                  <a:pt x="1482" y="751"/>
                </a:lnTo>
                <a:lnTo>
                  <a:pt x="1486" y="743"/>
                </a:lnTo>
                <a:lnTo>
                  <a:pt x="1702" y="680"/>
                </a:lnTo>
                <a:lnTo>
                  <a:pt x="1702" y="680"/>
                </a:lnTo>
                <a:lnTo>
                  <a:pt x="1714" y="682"/>
                </a:lnTo>
                <a:lnTo>
                  <a:pt x="1744" y="684"/>
                </a:lnTo>
                <a:lnTo>
                  <a:pt x="1782" y="692"/>
                </a:lnTo>
                <a:lnTo>
                  <a:pt x="1804" y="698"/>
                </a:lnTo>
                <a:lnTo>
                  <a:pt x="1824" y="704"/>
                </a:lnTo>
                <a:lnTo>
                  <a:pt x="1824" y="704"/>
                </a:lnTo>
                <a:lnTo>
                  <a:pt x="1842" y="712"/>
                </a:lnTo>
                <a:lnTo>
                  <a:pt x="1858" y="719"/>
                </a:lnTo>
                <a:lnTo>
                  <a:pt x="1872" y="729"/>
                </a:lnTo>
                <a:lnTo>
                  <a:pt x="1884" y="739"/>
                </a:lnTo>
                <a:lnTo>
                  <a:pt x="1904" y="755"/>
                </a:lnTo>
                <a:lnTo>
                  <a:pt x="1914" y="763"/>
                </a:lnTo>
                <a:lnTo>
                  <a:pt x="1924" y="767"/>
                </a:lnTo>
                <a:lnTo>
                  <a:pt x="1924" y="767"/>
                </a:lnTo>
                <a:lnTo>
                  <a:pt x="1930" y="769"/>
                </a:lnTo>
                <a:lnTo>
                  <a:pt x="1932" y="767"/>
                </a:lnTo>
                <a:lnTo>
                  <a:pt x="1932" y="765"/>
                </a:lnTo>
                <a:lnTo>
                  <a:pt x="1930" y="761"/>
                </a:lnTo>
                <a:lnTo>
                  <a:pt x="1924" y="753"/>
                </a:lnTo>
                <a:lnTo>
                  <a:pt x="1912" y="739"/>
                </a:lnTo>
                <a:lnTo>
                  <a:pt x="1906" y="733"/>
                </a:lnTo>
                <a:lnTo>
                  <a:pt x="1906" y="733"/>
                </a:lnTo>
                <a:lnTo>
                  <a:pt x="1860" y="618"/>
                </a:lnTo>
                <a:lnTo>
                  <a:pt x="1822" y="532"/>
                </a:lnTo>
                <a:lnTo>
                  <a:pt x="1806" y="500"/>
                </a:lnTo>
                <a:lnTo>
                  <a:pt x="1794" y="482"/>
                </a:lnTo>
                <a:lnTo>
                  <a:pt x="1794" y="482"/>
                </a:lnTo>
                <a:lnTo>
                  <a:pt x="1780" y="466"/>
                </a:lnTo>
                <a:lnTo>
                  <a:pt x="1770" y="454"/>
                </a:lnTo>
                <a:lnTo>
                  <a:pt x="1758" y="446"/>
                </a:lnTo>
                <a:lnTo>
                  <a:pt x="1742" y="436"/>
                </a:lnTo>
                <a:lnTo>
                  <a:pt x="1742" y="436"/>
                </a:lnTo>
                <a:lnTo>
                  <a:pt x="1578" y="320"/>
                </a:lnTo>
                <a:lnTo>
                  <a:pt x="1432" y="220"/>
                </a:lnTo>
                <a:lnTo>
                  <a:pt x="1432" y="220"/>
                </a:lnTo>
                <a:lnTo>
                  <a:pt x="1350" y="158"/>
                </a:lnTo>
                <a:lnTo>
                  <a:pt x="1288" y="112"/>
                </a:lnTo>
                <a:lnTo>
                  <a:pt x="1262" y="94"/>
                </a:lnTo>
                <a:lnTo>
                  <a:pt x="1246" y="84"/>
                </a:lnTo>
                <a:lnTo>
                  <a:pt x="1246" y="84"/>
                </a:lnTo>
                <a:lnTo>
                  <a:pt x="1232" y="80"/>
                </a:lnTo>
                <a:lnTo>
                  <a:pt x="1216" y="76"/>
                </a:lnTo>
                <a:lnTo>
                  <a:pt x="1176" y="70"/>
                </a:lnTo>
                <a:lnTo>
                  <a:pt x="1134" y="64"/>
                </a:lnTo>
                <a:lnTo>
                  <a:pt x="1114" y="60"/>
                </a:lnTo>
                <a:lnTo>
                  <a:pt x="1100" y="56"/>
                </a:lnTo>
                <a:lnTo>
                  <a:pt x="1100" y="56"/>
                </a:lnTo>
                <a:lnTo>
                  <a:pt x="1034" y="28"/>
                </a:lnTo>
                <a:lnTo>
                  <a:pt x="1002" y="14"/>
                </a:lnTo>
                <a:lnTo>
                  <a:pt x="984" y="4"/>
                </a:lnTo>
                <a:lnTo>
                  <a:pt x="984" y="4"/>
                </a:lnTo>
                <a:lnTo>
                  <a:pt x="976" y="2"/>
                </a:lnTo>
                <a:lnTo>
                  <a:pt x="966" y="0"/>
                </a:lnTo>
                <a:lnTo>
                  <a:pt x="928" y="0"/>
                </a:lnTo>
                <a:lnTo>
                  <a:pt x="820" y="6"/>
                </a:lnTo>
                <a:lnTo>
                  <a:pt x="668" y="14"/>
                </a:lnTo>
                <a:lnTo>
                  <a:pt x="358" y="14"/>
                </a:lnTo>
                <a:lnTo>
                  <a:pt x="270" y="50"/>
                </a:lnTo>
                <a:lnTo>
                  <a:pt x="78" y="144"/>
                </a:lnTo>
                <a:lnTo>
                  <a:pt x="78" y="144"/>
                </a:lnTo>
                <a:lnTo>
                  <a:pt x="80" y="150"/>
                </a:lnTo>
                <a:lnTo>
                  <a:pt x="84" y="156"/>
                </a:lnTo>
                <a:lnTo>
                  <a:pt x="90" y="160"/>
                </a:lnTo>
                <a:lnTo>
                  <a:pt x="90" y="160"/>
                </a:lnTo>
                <a:lnTo>
                  <a:pt x="98" y="164"/>
                </a:lnTo>
                <a:lnTo>
                  <a:pt x="110" y="168"/>
                </a:lnTo>
                <a:lnTo>
                  <a:pt x="132" y="172"/>
                </a:lnTo>
                <a:lnTo>
                  <a:pt x="166" y="178"/>
                </a:lnTo>
                <a:lnTo>
                  <a:pt x="166" y="178"/>
                </a:lnTo>
                <a:lnTo>
                  <a:pt x="186" y="184"/>
                </a:lnTo>
                <a:lnTo>
                  <a:pt x="206" y="192"/>
                </a:lnTo>
                <a:lnTo>
                  <a:pt x="226" y="204"/>
                </a:lnTo>
                <a:lnTo>
                  <a:pt x="250" y="218"/>
                </a:lnTo>
                <a:lnTo>
                  <a:pt x="300" y="250"/>
                </a:lnTo>
                <a:lnTo>
                  <a:pt x="328" y="266"/>
                </a:lnTo>
                <a:lnTo>
                  <a:pt x="358" y="284"/>
                </a:lnTo>
                <a:lnTo>
                  <a:pt x="358" y="284"/>
                </a:lnTo>
                <a:lnTo>
                  <a:pt x="374" y="292"/>
                </a:lnTo>
                <a:lnTo>
                  <a:pt x="392" y="304"/>
                </a:lnTo>
                <a:lnTo>
                  <a:pt x="426" y="330"/>
                </a:lnTo>
                <a:lnTo>
                  <a:pt x="458" y="360"/>
                </a:lnTo>
                <a:lnTo>
                  <a:pt x="490" y="390"/>
                </a:lnTo>
                <a:lnTo>
                  <a:pt x="538" y="442"/>
                </a:lnTo>
                <a:lnTo>
                  <a:pt x="556" y="464"/>
                </a:lnTo>
                <a:lnTo>
                  <a:pt x="556" y="464"/>
                </a:lnTo>
                <a:lnTo>
                  <a:pt x="552" y="468"/>
                </a:lnTo>
                <a:lnTo>
                  <a:pt x="538" y="482"/>
                </a:lnTo>
                <a:lnTo>
                  <a:pt x="530" y="492"/>
                </a:lnTo>
                <a:lnTo>
                  <a:pt x="520" y="504"/>
                </a:lnTo>
                <a:lnTo>
                  <a:pt x="512" y="518"/>
                </a:lnTo>
                <a:lnTo>
                  <a:pt x="504" y="534"/>
                </a:lnTo>
                <a:lnTo>
                  <a:pt x="504" y="534"/>
                </a:lnTo>
                <a:lnTo>
                  <a:pt x="498" y="552"/>
                </a:lnTo>
                <a:lnTo>
                  <a:pt x="492" y="572"/>
                </a:lnTo>
                <a:lnTo>
                  <a:pt x="486" y="610"/>
                </a:lnTo>
                <a:lnTo>
                  <a:pt x="482" y="640"/>
                </a:lnTo>
                <a:lnTo>
                  <a:pt x="480" y="652"/>
                </a:lnTo>
                <a:lnTo>
                  <a:pt x="480" y="652"/>
                </a:lnTo>
                <a:lnTo>
                  <a:pt x="480" y="652"/>
                </a:lnTo>
                <a:lnTo>
                  <a:pt x="476" y="654"/>
                </a:lnTo>
                <a:lnTo>
                  <a:pt x="470" y="660"/>
                </a:lnTo>
                <a:lnTo>
                  <a:pt x="464" y="674"/>
                </a:lnTo>
                <a:lnTo>
                  <a:pt x="464" y="674"/>
                </a:lnTo>
                <a:lnTo>
                  <a:pt x="462" y="686"/>
                </a:lnTo>
                <a:lnTo>
                  <a:pt x="462" y="700"/>
                </a:lnTo>
                <a:lnTo>
                  <a:pt x="466" y="715"/>
                </a:lnTo>
                <a:lnTo>
                  <a:pt x="470" y="731"/>
                </a:lnTo>
                <a:lnTo>
                  <a:pt x="480" y="761"/>
                </a:lnTo>
                <a:lnTo>
                  <a:pt x="486" y="779"/>
                </a:lnTo>
                <a:lnTo>
                  <a:pt x="486" y="779"/>
                </a:lnTo>
                <a:lnTo>
                  <a:pt x="490" y="783"/>
                </a:lnTo>
                <a:lnTo>
                  <a:pt x="494" y="785"/>
                </a:lnTo>
                <a:lnTo>
                  <a:pt x="506" y="789"/>
                </a:lnTo>
                <a:lnTo>
                  <a:pt x="522" y="791"/>
                </a:lnTo>
                <a:lnTo>
                  <a:pt x="522" y="791"/>
                </a:lnTo>
                <a:lnTo>
                  <a:pt x="528" y="811"/>
                </a:lnTo>
                <a:lnTo>
                  <a:pt x="532" y="829"/>
                </a:lnTo>
                <a:lnTo>
                  <a:pt x="534" y="849"/>
                </a:lnTo>
                <a:lnTo>
                  <a:pt x="534" y="849"/>
                </a:lnTo>
                <a:lnTo>
                  <a:pt x="530" y="895"/>
                </a:lnTo>
                <a:lnTo>
                  <a:pt x="528" y="925"/>
                </a:lnTo>
                <a:lnTo>
                  <a:pt x="528" y="925"/>
                </a:lnTo>
                <a:lnTo>
                  <a:pt x="498" y="925"/>
                </a:lnTo>
                <a:lnTo>
                  <a:pt x="470" y="927"/>
                </a:lnTo>
                <a:lnTo>
                  <a:pt x="446" y="931"/>
                </a:lnTo>
                <a:lnTo>
                  <a:pt x="446" y="931"/>
                </a:lnTo>
                <a:lnTo>
                  <a:pt x="424" y="937"/>
                </a:lnTo>
                <a:lnTo>
                  <a:pt x="402" y="947"/>
                </a:lnTo>
                <a:lnTo>
                  <a:pt x="380" y="957"/>
                </a:lnTo>
                <a:lnTo>
                  <a:pt x="358" y="965"/>
                </a:lnTo>
                <a:lnTo>
                  <a:pt x="358" y="965"/>
                </a:lnTo>
                <a:lnTo>
                  <a:pt x="346" y="967"/>
                </a:lnTo>
                <a:lnTo>
                  <a:pt x="332" y="969"/>
                </a:lnTo>
                <a:lnTo>
                  <a:pt x="296" y="969"/>
                </a:lnTo>
                <a:lnTo>
                  <a:pt x="262" y="969"/>
                </a:lnTo>
                <a:lnTo>
                  <a:pt x="248" y="969"/>
                </a:lnTo>
                <a:lnTo>
                  <a:pt x="236" y="971"/>
                </a:lnTo>
                <a:lnTo>
                  <a:pt x="236" y="971"/>
                </a:lnTo>
                <a:lnTo>
                  <a:pt x="230" y="973"/>
                </a:lnTo>
                <a:lnTo>
                  <a:pt x="224" y="979"/>
                </a:lnTo>
                <a:lnTo>
                  <a:pt x="212" y="993"/>
                </a:lnTo>
                <a:lnTo>
                  <a:pt x="200" y="1015"/>
                </a:lnTo>
                <a:lnTo>
                  <a:pt x="188" y="1039"/>
                </a:lnTo>
                <a:lnTo>
                  <a:pt x="166" y="1087"/>
                </a:lnTo>
                <a:lnTo>
                  <a:pt x="154" y="1117"/>
                </a:lnTo>
                <a:lnTo>
                  <a:pt x="154" y="1117"/>
                </a:lnTo>
                <a:lnTo>
                  <a:pt x="148" y="1129"/>
                </a:lnTo>
                <a:lnTo>
                  <a:pt x="140" y="1141"/>
                </a:lnTo>
                <a:lnTo>
                  <a:pt x="118" y="1165"/>
                </a:lnTo>
                <a:lnTo>
                  <a:pt x="118" y="1165"/>
                </a:lnTo>
                <a:lnTo>
                  <a:pt x="112" y="1171"/>
                </a:lnTo>
                <a:lnTo>
                  <a:pt x="110" y="1177"/>
                </a:lnTo>
                <a:lnTo>
                  <a:pt x="108" y="1183"/>
                </a:lnTo>
                <a:lnTo>
                  <a:pt x="108" y="1189"/>
                </a:lnTo>
                <a:lnTo>
                  <a:pt x="110" y="1201"/>
                </a:lnTo>
                <a:lnTo>
                  <a:pt x="112" y="1217"/>
                </a:lnTo>
                <a:lnTo>
                  <a:pt x="112" y="1245"/>
                </a:lnTo>
                <a:lnTo>
                  <a:pt x="112" y="1245"/>
                </a:lnTo>
                <a:lnTo>
                  <a:pt x="102" y="1275"/>
                </a:lnTo>
                <a:lnTo>
                  <a:pt x="78" y="1347"/>
                </a:lnTo>
                <a:lnTo>
                  <a:pt x="64" y="1389"/>
                </a:lnTo>
                <a:lnTo>
                  <a:pt x="54" y="1429"/>
                </a:lnTo>
                <a:lnTo>
                  <a:pt x="46" y="1467"/>
                </a:lnTo>
                <a:lnTo>
                  <a:pt x="44" y="1483"/>
                </a:lnTo>
                <a:lnTo>
                  <a:pt x="42" y="1497"/>
                </a:lnTo>
                <a:lnTo>
                  <a:pt x="42" y="1497"/>
                </a:lnTo>
                <a:lnTo>
                  <a:pt x="44" y="1539"/>
                </a:lnTo>
                <a:lnTo>
                  <a:pt x="46" y="1555"/>
                </a:lnTo>
                <a:lnTo>
                  <a:pt x="48" y="1569"/>
                </a:lnTo>
                <a:lnTo>
                  <a:pt x="52" y="1579"/>
                </a:lnTo>
                <a:lnTo>
                  <a:pt x="56" y="1589"/>
                </a:lnTo>
                <a:lnTo>
                  <a:pt x="64" y="1595"/>
                </a:lnTo>
                <a:lnTo>
                  <a:pt x="72" y="1603"/>
                </a:lnTo>
                <a:lnTo>
                  <a:pt x="72" y="1603"/>
                </a:lnTo>
                <a:lnTo>
                  <a:pt x="78" y="1605"/>
                </a:lnTo>
                <a:lnTo>
                  <a:pt x="84" y="1607"/>
                </a:lnTo>
                <a:lnTo>
                  <a:pt x="102" y="1607"/>
                </a:lnTo>
                <a:lnTo>
                  <a:pt x="124" y="1607"/>
                </a:lnTo>
                <a:lnTo>
                  <a:pt x="146" y="1605"/>
                </a:lnTo>
                <a:lnTo>
                  <a:pt x="184" y="1599"/>
                </a:lnTo>
                <a:lnTo>
                  <a:pt x="200" y="1597"/>
                </a:lnTo>
                <a:lnTo>
                  <a:pt x="224" y="1631"/>
                </a:lnTo>
                <a:lnTo>
                  <a:pt x="224" y="1631"/>
                </a:lnTo>
                <a:lnTo>
                  <a:pt x="206" y="1669"/>
                </a:lnTo>
                <a:lnTo>
                  <a:pt x="190" y="1705"/>
                </a:lnTo>
                <a:lnTo>
                  <a:pt x="176" y="1743"/>
                </a:lnTo>
                <a:lnTo>
                  <a:pt x="176" y="1743"/>
                </a:lnTo>
                <a:lnTo>
                  <a:pt x="164" y="1793"/>
                </a:lnTo>
                <a:lnTo>
                  <a:pt x="148" y="1859"/>
                </a:lnTo>
                <a:lnTo>
                  <a:pt x="130" y="1941"/>
                </a:lnTo>
                <a:lnTo>
                  <a:pt x="130" y="1941"/>
                </a:lnTo>
                <a:lnTo>
                  <a:pt x="128" y="1943"/>
                </a:lnTo>
                <a:lnTo>
                  <a:pt x="122" y="1951"/>
                </a:lnTo>
                <a:lnTo>
                  <a:pt x="114" y="1969"/>
                </a:lnTo>
                <a:lnTo>
                  <a:pt x="110" y="1983"/>
                </a:lnTo>
                <a:lnTo>
                  <a:pt x="106" y="1999"/>
                </a:lnTo>
                <a:lnTo>
                  <a:pt x="106" y="1999"/>
                </a:lnTo>
                <a:lnTo>
                  <a:pt x="106" y="2015"/>
                </a:lnTo>
                <a:lnTo>
                  <a:pt x="106" y="2027"/>
                </a:lnTo>
                <a:lnTo>
                  <a:pt x="108" y="2035"/>
                </a:lnTo>
                <a:lnTo>
                  <a:pt x="110" y="2041"/>
                </a:lnTo>
                <a:lnTo>
                  <a:pt x="112" y="2045"/>
                </a:lnTo>
                <a:lnTo>
                  <a:pt x="116" y="2045"/>
                </a:lnTo>
                <a:lnTo>
                  <a:pt x="118" y="2045"/>
                </a:lnTo>
                <a:lnTo>
                  <a:pt x="112" y="2115"/>
                </a:lnTo>
                <a:lnTo>
                  <a:pt x="112" y="2115"/>
                </a:lnTo>
                <a:lnTo>
                  <a:pt x="112" y="2131"/>
                </a:lnTo>
                <a:lnTo>
                  <a:pt x="108" y="2149"/>
                </a:lnTo>
                <a:lnTo>
                  <a:pt x="100" y="2175"/>
                </a:lnTo>
                <a:lnTo>
                  <a:pt x="100" y="2175"/>
                </a:lnTo>
                <a:lnTo>
                  <a:pt x="98" y="2191"/>
                </a:lnTo>
                <a:lnTo>
                  <a:pt x="96" y="2209"/>
                </a:lnTo>
                <a:lnTo>
                  <a:pt x="94" y="2247"/>
                </a:lnTo>
                <a:lnTo>
                  <a:pt x="94" y="2279"/>
                </a:lnTo>
                <a:lnTo>
                  <a:pt x="96" y="2291"/>
                </a:lnTo>
                <a:lnTo>
                  <a:pt x="96" y="2291"/>
                </a:lnTo>
                <a:lnTo>
                  <a:pt x="78" y="2341"/>
                </a:lnTo>
                <a:lnTo>
                  <a:pt x="64" y="2383"/>
                </a:lnTo>
                <a:lnTo>
                  <a:pt x="54" y="2419"/>
                </a:lnTo>
                <a:lnTo>
                  <a:pt x="54" y="2419"/>
                </a:lnTo>
                <a:lnTo>
                  <a:pt x="54" y="2427"/>
                </a:lnTo>
                <a:lnTo>
                  <a:pt x="54" y="2431"/>
                </a:lnTo>
                <a:lnTo>
                  <a:pt x="56" y="2437"/>
                </a:lnTo>
                <a:lnTo>
                  <a:pt x="60" y="2441"/>
                </a:lnTo>
                <a:lnTo>
                  <a:pt x="70" y="2447"/>
                </a:lnTo>
                <a:lnTo>
                  <a:pt x="80" y="2451"/>
                </a:lnTo>
                <a:lnTo>
                  <a:pt x="92" y="2453"/>
                </a:lnTo>
                <a:lnTo>
                  <a:pt x="102" y="2455"/>
                </a:lnTo>
                <a:lnTo>
                  <a:pt x="112" y="2455"/>
                </a:lnTo>
                <a:lnTo>
                  <a:pt x="112" y="2455"/>
                </a:lnTo>
                <a:lnTo>
                  <a:pt x="110" y="2637"/>
                </a:lnTo>
                <a:lnTo>
                  <a:pt x="110" y="2780"/>
                </a:lnTo>
                <a:lnTo>
                  <a:pt x="110" y="2842"/>
                </a:lnTo>
                <a:lnTo>
                  <a:pt x="112" y="2886"/>
                </a:lnTo>
                <a:lnTo>
                  <a:pt x="112" y="2886"/>
                </a:lnTo>
                <a:lnTo>
                  <a:pt x="118" y="2924"/>
                </a:lnTo>
                <a:lnTo>
                  <a:pt x="126" y="2966"/>
                </a:lnTo>
                <a:lnTo>
                  <a:pt x="140" y="3012"/>
                </a:lnTo>
                <a:lnTo>
                  <a:pt x="152" y="3056"/>
                </a:lnTo>
                <a:lnTo>
                  <a:pt x="178" y="3130"/>
                </a:lnTo>
                <a:lnTo>
                  <a:pt x="188" y="3160"/>
                </a:lnTo>
                <a:lnTo>
                  <a:pt x="172" y="3178"/>
                </a:lnTo>
                <a:lnTo>
                  <a:pt x="172" y="3212"/>
                </a:lnTo>
                <a:lnTo>
                  <a:pt x="172" y="3212"/>
                </a:lnTo>
                <a:lnTo>
                  <a:pt x="154" y="3224"/>
                </a:lnTo>
                <a:lnTo>
                  <a:pt x="142" y="3234"/>
                </a:lnTo>
                <a:lnTo>
                  <a:pt x="138" y="3238"/>
                </a:lnTo>
                <a:lnTo>
                  <a:pt x="136" y="3242"/>
                </a:lnTo>
                <a:lnTo>
                  <a:pt x="136" y="3242"/>
                </a:lnTo>
                <a:lnTo>
                  <a:pt x="132" y="3250"/>
                </a:lnTo>
                <a:lnTo>
                  <a:pt x="130" y="3254"/>
                </a:lnTo>
                <a:lnTo>
                  <a:pt x="130" y="3254"/>
                </a:lnTo>
                <a:lnTo>
                  <a:pt x="126" y="3260"/>
                </a:lnTo>
                <a:lnTo>
                  <a:pt x="122" y="3266"/>
                </a:lnTo>
                <a:lnTo>
                  <a:pt x="118" y="3272"/>
                </a:lnTo>
                <a:lnTo>
                  <a:pt x="118" y="3272"/>
                </a:lnTo>
                <a:lnTo>
                  <a:pt x="118" y="3274"/>
                </a:lnTo>
                <a:lnTo>
                  <a:pt x="122" y="3274"/>
                </a:lnTo>
                <a:lnTo>
                  <a:pt x="130" y="3274"/>
                </a:lnTo>
                <a:lnTo>
                  <a:pt x="142" y="3272"/>
                </a:lnTo>
                <a:lnTo>
                  <a:pt x="142" y="3272"/>
                </a:lnTo>
                <a:lnTo>
                  <a:pt x="140" y="3278"/>
                </a:lnTo>
                <a:lnTo>
                  <a:pt x="136" y="3290"/>
                </a:lnTo>
                <a:lnTo>
                  <a:pt x="134" y="3298"/>
                </a:lnTo>
                <a:lnTo>
                  <a:pt x="136" y="3304"/>
                </a:lnTo>
                <a:lnTo>
                  <a:pt x="138" y="3310"/>
                </a:lnTo>
                <a:lnTo>
                  <a:pt x="142" y="3312"/>
                </a:lnTo>
                <a:lnTo>
                  <a:pt x="142" y="3312"/>
                </a:lnTo>
                <a:lnTo>
                  <a:pt x="144" y="3312"/>
                </a:lnTo>
                <a:lnTo>
                  <a:pt x="148" y="3310"/>
                </a:lnTo>
                <a:lnTo>
                  <a:pt x="152" y="3304"/>
                </a:lnTo>
                <a:lnTo>
                  <a:pt x="160" y="3286"/>
                </a:lnTo>
                <a:lnTo>
                  <a:pt x="168" y="3268"/>
                </a:lnTo>
                <a:lnTo>
                  <a:pt x="172" y="3262"/>
                </a:lnTo>
                <a:lnTo>
                  <a:pt x="174" y="3260"/>
                </a:lnTo>
                <a:lnTo>
                  <a:pt x="176" y="3260"/>
                </a:lnTo>
                <a:lnTo>
                  <a:pt x="176" y="3260"/>
                </a:lnTo>
                <a:lnTo>
                  <a:pt x="182" y="3262"/>
                </a:lnTo>
                <a:lnTo>
                  <a:pt x="184" y="3264"/>
                </a:lnTo>
                <a:lnTo>
                  <a:pt x="186" y="3268"/>
                </a:lnTo>
                <a:lnTo>
                  <a:pt x="186" y="3272"/>
                </a:lnTo>
                <a:lnTo>
                  <a:pt x="184" y="3282"/>
                </a:lnTo>
                <a:lnTo>
                  <a:pt x="182" y="3294"/>
                </a:lnTo>
                <a:lnTo>
                  <a:pt x="182" y="3294"/>
                </a:lnTo>
                <a:lnTo>
                  <a:pt x="182" y="3300"/>
                </a:lnTo>
                <a:lnTo>
                  <a:pt x="178" y="3306"/>
                </a:lnTo>
                <a:lnTo>
                  <a:pt x="166" y="3316"/>
                </a:lnTo>
                <a:lnTo>
                  <a:pt x="154" y="3322"/>
                </a:lnTo>
                <a:lnTo>
                  <a:pt x="148" y="3324"/>
                </a:lnTo>
                <a:lnTo>
                  <a:pt x="148" y="3324"/>
                </a:lnTo>
                <a:lnTo>
                  <a:pt x="78" y="3406"/>
                </a:lnTo>
                <a:lnTo>
                  <a:pt x="78" y="3406"/>
                </a:lnTo>
                <a:lnTo>
                  <a:pt x="58" y="3430"/>
                </a:lnTo>
                <a:lnTo>
                  <a:pt x="34" y="3464"/>
                </a:lnTo>
                <a:lnTo>
                  <a:pt x="12" y="3496"/>
                </a:lnTo>
                <a:lnTo>
                  <a:pt x="4" y="3508"/>
                </a:lnTo>
                <a:lnTo>
                  <a:pt x="2" y="3516"/>
                </a:lnTo>
                <a:lnTo>
                  <a:pt x="2" y="3516"/>
                </a:lnTo>
                <a:lnTo>
                  <a:pt x="0" y="3528"/>
                </a:lnTo>
                <a:lnTo>
                  <a:pt x="2" y="3542"/>
                </a:lnTo>
                <a:lnTo>
                  <a:pt x="4" y="3548"/>
                </a:lnTo>
                <a:lnTo>
                  <a:pt x="8" y="3554"/>
                </a:lnTo>
                <a:lnTo>
                  <a:pt x="12" y="3558"/>
                </a:lnTo>
                <a:lnTo>
                  <a:pt x="20" y="3564"/>
                </a:lnTo>
                <a:lnTo>
                  <a:pt x="20" y="3564"/>
                </a:lnTo>
                <a:lnTo>
                  <a:pt x="32" y="3566"/>
                </a:lnTo>
                <a:lnTo>
                  <a:pt x="54" y="3566"/>
                </a:lnTo>
                <a:lnTo>
                  <a:pt x="80" y="3564"/>
                </a:lnTo>
                <a:lnTo>
                  <a:pt x="112" y="3560"/>
                </a:lnTo>
                <a:lnTo>
                  <a:pt x="142" y="3554"/>
                </a:lnTo>
                <a:lnTo>
                  <a:pt x="170" y="3546"/>
                </a:lnTo>
                <a:lnTo>
                  <a:pt x="192" y="3538"/>
                </a:lnTo>
                <a:lnTo>
                  <a:pt x="200" y="3534"/>
                </a:lnTo>
                <a:lnTo>
                  <a:pt x="206" y="3528"/>
                </a:lnTo>
                <a:lnTo>
                  <a:pt x="206" y="3528"/>
                </a:lnTo>
                <a:lnTo>
                  <a:pt x="226" y="3508"/>
                </a:lnTo>
                <a:lnTo>
                  <a:pt x="248" y="3486"/>
                </a:lnTo>
                <a:lnTo>
                  <a:pt x="268" y="3468"/>
                </a:lnTo>
                <a:lnTo>
                  <a:pt x="288" y="3452"/>
                </a:lnTo>
                <a:lnTo>
                  <a:pt x="288" y="3452"/>
                </a:lnTo>
                <a:lnTo>
                  <a:pt x="306" y="3442"/>
                </a:lnTo>
                <a:lnTo>
                  <a:pt x="322" y="3434"/>
                </a:lnTo>
                <a:lnTo>
                  <a:pt x="338" y="3426"/>
                </a:lnTo>
                <a:lnTo>
                  <a:pt x="352" y="3418"/>
                </a:lnTo>
                <a:lnTo>
                  <a:pt x="352" y="3418"/>
                </a:lnTo>
                <a:lnTo>
                  <a:pt x="366" y="3406"/>
                </a:lnTo>
                <a:lnTo>
                  <a:pt x="382" y="3392"/>
                </a:lnTo>
                <a:lnTo>
                  <a:pt x="404" y="3364"/>
                </a:lnTo>
                <a:lnTo>
                  <a:pt x="404" y="3364"/>
                </a:lnTo>
                <a:lnTo>
                  <a:pt x="408" y="3358"/>
                </a:lnTo>
                <a:lnTo>
                  <a:pt x="408" y="3350"/>
                </a:lnTo>
                <a:lnTo>
                  <a:pt x="406" y="3340"/>
                </a:lnTo>
                <a:lnTo>
                  <a:pt x="404" y="3328"/>
                </a:lnTo>
                <a:lnTo>
                  <a:pt x="398" y="3310"/>
                </a:lnTo>
                <a:lnTo>
                  <a:pt x="394" y="3294"/>
                </a:lnTo>
                <a:lnTo>
                  <a:pt x="394" y="3294"/>
                </a:lnTo>
                <a:lnTo>
                  <a:pt x="390" y="3284"/>
                </a:lnTo>
                <a:lnTo>
                  <a:pt x="384" y="3272"/>
                </a:lnTo>
                <a:lnTo>
                  <a:pt x="376" y="3260"/>
                </a:lnTo>
                <a:lnTo>
                  <a:pt x="376" y="3260"/>
                </a:lnTo>
                <a:lnTo>
                  <a:pt x="394" y="3258"/>
                </a:lnTo>
                <a:lnTo>
                  <a:pt x="406" y="3254"/>
                </a:lnTo>
                <a:lnTo>
                  <a:pt x="410" y="3252"/>
                </a:lnTo>
                <a:lnTo>
                  <a:pt x="410" y="3248"/>
                </a:lnTo>
                <a:lnTo>
                  <a:pt x="410" y="3248"/>
                </a:lnTo>
                <a:lnTo>
                  <a:pt x="410" y="3244"/>
                </a:lnTo>
                <a:lnTo>
                  <a:pt x="406" y="3240"/>
                </a:lnTo>
                <a:lnTo>
                  <a:pt x="398" y="3234"/>
                </a:lnTo>
                <a:lnTo>
                  <a:pt x="388" y="3230"/>
                </a:lnTo>
                <a:lnTo>
                  <a:pt x="388" y="3230"/>
                </a:lnTo>
                <a:lnTo>
                  <a:pt x="390" y="3230"/>
                </a:lnTo>
                <a:lnTo>
                  <a:pt x="396" y="3224"/>
                </a:lnTo>
                <a:lnTo>
                  <a:pt x="402" y="3216"/>
                </a:lnTo>
                <a:lnTo>
                  <a:pt x="404" y="3210"/>
                </a:lnTo>
                <a:lnTo>
                  <a:pt x="404" y="3202"/>
                </a:lnTo>
                <a:lnTo>
                  <a:pt x="404" y="3202"/>
                </a:lnTo>
                <a:lnTo>
                  <a:pt x="404" y="3194"/>
                </a:lnTo>
                <a:lnTo>
                  <a:pt x="402" y="3190"/>
                </a:lnTo>
                <a:lnTo>
                  <a:pt x="400" y="3188"/>
                </a:lnTo>
                <a:lnTo>
                  <a:pt x="396" y="3186"/>
                </a:lnTo>
                <a:lnTo>
                  <a:pt x="390" y="3188"/>
                </a:lnTo>
                <a:lnTo>
                  <a:pt x="388" y="3190"/>
                </a:lnTo>
                <a:lnTo>
                  <a:pt x="388" y="3190"/>
                </a:lnTo>
                <a:lnTo>
                  <a:pt x="388" y="3178"/>
                </a:lnTo>
                <a:lnTo>
                  <a:pt x="388" y="3168"/>
                </a:lnTo>
                <a:lnTo>
                  <a:pt x="388" y="3160"/>
                </a:lnTo>
                <a:lnTo>
                  <a:pt x="388" y="3160"/>
                </a:lnTo>
                <a:lnTo>
                  <a:pt x="382" y="3146"/>
                </a:lnTo>
                <a:lnTo>
                  <a:pt x="378" y="3136"/>
                </a:lnTo>
                <a:lnTo>
                  <a:pt x="376" y="3126"/>
                </a:lnTo>
                <a:lnTo>
                  <a:pt x="376" y="3126"/>
                </a:lnTo>
                <a:lnTo>
                  <a:pt x="374" y="3122"/>
                </a:lnTo>
                <a:lnTo>
                  <a:pt x="370" y="3118"/>
                </a:lnTo>
                <a:lnTo>
                  <a:pt x="360" y="3118"/>
                </a:lnTo>
                <a:lnTo>
                  <a:pt x="350" y="3118"/>
                </a:lnTo>
                <a:lnTo>
                  <a:pt x="346" y="3120"/>
                </a:lnTo>
                <a:lnTo>
                  <a:pt x="346" y="3120"/>
                </a:lnTo>
                <a:lnTo>
                  <a:pt x="358" y="3050"/>
                </a:lnTo>
                <a:lnTo>
                  <a:pt x="368" y="2986"/>
                </a:lnTo>
                <a:lnTo>
                  <a:pt x="376" y="2926"/>
                </a:lnTo>
                <a:lnTo>
                  <a:pt x="376" y="2926"/>
                </a:lnTo>
                <a:lnTo>
                  <a:pt x="376" y="2902"/>
                </a:lnTo>
                <a:lnTo>
                  <a:pt x="376" y="2878"/>
                </a:lnTo>
                <a:lnTo>
                  <a:pt x="374" y="2858"/>
                </a:lnTo>
                <a:lnTo>
                  <a:pt x="372" y="2842"/>
                </a:lnTo>
                <a:lnTo>
                  <a:pt x="366" y="2818"/>
                </a:lnTo>
                <a:lnTo>
                  <a:pt x="364" y="2810"/>
                </a:lnTo>
                <a:lnTo>
                  <a:pt x="364" y="2810"/>
                </a:lnTo>
                <a:lnTo>
                  <a:pt x="366" y="2806"/>
                </a:lnTo>
                <a:lnTo>
                  <a:pt x="374" y="2790"/>
                </a:lnTo>
                <a:lnTo>
                  <a:pt x="386" y="2766"/>
                </a:lnTo>
                <a:lnTo>
                  <a:pt x="398" y="2728"/>
                </a:lnTo>
                <a:lnTo>
                  <a:pt x="398" y="2728"/>
                </a:lnTo>
                <a:lnTo>
                  <a:pt x="406" y="2705"/>
                </a:lnTo>
                <a:lnTo>
                  <a:pt x="412" y="2675"/>
                </a:lnTo>
                <a:lnTo>
                  <a:pt x="422" y="2613"/>
                </a:lnTo>
                <a:lnTo>
                  <a:pt x="434" y="2543"/>
                </a:lnTo>
                <a:lnTo>
                  <a:pt x="464" y="2537"/>
                </a:lnTo>
                <a:lnTo>
                  <a:pt x="464" y="2537"/>
                </a:lnTo>
                <a:lnTo>
                  <a:pt x="468" y="2527"/>
                </a:lnTo>
                <a:lnTo>
                  <a:pt x="474" y="2521"/>
                </a:lnTo>
                <a:lnTo>
                  <a:pt x="478" y="2519"/>
                </a:lnTo>
                <a:lnTo>
                  <a:pt x="480" y="2519"/>
                </a:lnTo>
                <a:lnTo>
                  <a:pt x="480" y="2519"/>
                </a:lnTo>
                <a:lnTo>
                  <a:pt x="490" y="2527"/>
                </a:lnTo>
                <a:lnTo>
                  <a:pt x="502" y="2537"/>
                </a:lnTo>
                <a:lnTo>
                  <a:pt x="516" y="2553"/>
                </a:lnTo>
                <a:lnTo>
                  <a:pt x="516" y="2553"/>
                </a:lnTo>
                <a:lnTo>
                  <a:pt x="512" y="2631"/>
                </a:lnTo>
                <a:lnTo>
                  <a:pt x="510" y="2693"/>
                </a:lnTo>
                <a:lnTo>
                  <a:pt x="510" y="2740"/>
                </a:lnTo>
                <a:lnTo>
                  <a:pt x="510" y="2740"/>
                </a:lnTo>
                <a:lnTo>
                  <a:pt x="512" y="2756"/>
                </a:lnTo>
                <a:lnTo>
                  <a:pt x="516" y="2772"/>
                </a:lnTo>
                <a:lnTo>
                  <a:pt x="524" y="2802"/>
                </a:lnTo>
                <a:lnTo>
                  <a:pt x="530" y="2828"/>
                </a:lnTo>
                <a:lnTo>
                  <a:pt x="532" y="2840"/>
                </a:lnTo>
                <a:lnTo>
                  <a:pt x="534" y="2850"/>
                </a:lnTo>
                <a:lnTo>
                  <a:pt x="534" y="2850"/>
                </a:lnTo>
                <a:lnTo>
                  <a:pt x="532" y="2896"/>
                </a:lnTo>
                <a:lnTo>
                  <a:pt x="528" y="2926"/>
                </a:lnTo>
                <a:lnTo>
                  <a:pt x="522" y="2968"/>
                </a:lnTo>
                <a:lnTo>
                  <a:pt x="522" y="2968"/>
                </a:lnTo>
                <a:lnTo>
                  <a:pt x="518" y="2998"/>
                </a:lnTo>
                <a:lnTo>
                  <a:pt x="512" y="3040"/>
                </a:lnTo>
                <a:lnTo>
                  <a:pt x="506" y="3138"/>
                </a:lnTo>
                <a:lnTo>
                  <a:pt x="498" y="3260"/>
                </a:lnTo>
                <a:lnTo>
                  <a:pt x="498" y="3260"/>
                </a:lnTo>
                <a:lnTo>
                  <a:pt x="496" y="3260"/>
                </a:lnTo>
                <a:lnTo>
                  <a:pt x="490" y="3260"/>
                </a:lnTo>
                <a:lnTo>
                  <a:pt x="482" y="3266"/>
                </a:lnTo>
                <a:lnTo>
                  <a:pt x="478" y="3270"/>
                </a:lnTo>
                <a:lnTo>
                  <a:pt x="474" y="3278"/>
                </a:lnTo>
                <a:lnTo>
                  <a:pt x="474" y="3278"/>
                </a:lnTo>
                <a:lnTo>
                  <a:pt x="472" y="3284"/>
                </a:lnTo>
                <a:lnTo>
                  <a:pt x="470" y="3292"/>
                </a:lnTo>
                <a:lnTo>
                  <a:pt x="472" y="3306"/>
                </a:lnTo>
                <a:lnTo>
                  <a:pt x="474" y="3314"/>
                </a:lnTo>
                <a:lnTo>
                  <a:pt x="474" y="3318"/>
                </a:lnTo>
                <a:lnTo>
                  <a:pt x="474" y="3318"/>
                </a:lnTo>
                <a:lnTo>
                  <a:pt x="452" y="3376"/>
                </a:lnTo>
                <a:lnTo>
                  <a:pt x="452" y="3376"/>
                </a:lnTo>
                <a:lnTo>
                  <a:pt x="444" y="3396"/>
                </a:lnTo>
                <a:lnTo>
                  <a:pt x="440" y="3416"/>
                </a:lnTo>
                <a:lnTo>
                  <a:pt x="438" y="3432"/>
                </a:lnTo>
                <a:lnTo>
                  <a:pt x="438" y="3438"/>
                </a:lnTo>
                <a:lnTo>
                  <a:pt x="440" y="3440"/>
                </a:lnTo>
                <a:lnTo>
                  <a:pt x="452" y="3452"/>
                </a:lnTo>
                <a:lnTo>
                  <a:pt x="452" y="3452"/>
                </a:lnTo>
                <a:lnTo>
                  <a:pt x="448" y="3528"/>
                </a:lnTo>
                <a:lnTo>
                  <a:pt x="444" y="3582"/>
                </a:lnTo>
                <a:lnTo>
                  <a:pt x="444" y="3600"/>
                </a:lnTo>
                <a:lnTo>
                  <a:pt x="446" y="3610"/>
                </a:lnTo>
                <a:lnTo>
                  <a:pt x="446" y="3610"/>
                </a:lnTo>
                <a:lnTo>
                  <a:pt x="450" y="3614"/>
                </a:lnTo>
                <a:lnTo>
                  <a:pt x="462" y="3620"/>
                </a:lnTo>
                <a:lnTo>
                  <a:pt x="494" y="3634"/>
                </a:lnTo>
                <a:lnTo>
                  <a:pt x="540" y="3650"/>
                </a:lnTo>
                <a:lnTo>
                  <a:pt x="540" y="3650"/>
                </a:lnTo>
                <a:lnTo>
                  <a:pt x="546" y="3654"/>
                </a:lnTo>
                <a:lnTo>
                  <a:pt x="566" y="3664"/>
                </a:lnTo>
                <a:lnTo>
                  <a:pt x="582" y="3668"/>
                </a:lnTo>
                <a:lnTo>
                  <a:pt x="598" y="3670"/>
                </a:lnTo>
                <a:lnTo>
                  <a:pt x="618" y="3670"/>
                </a:lnTo>
                <a:lnTo>
                  <a:pt x="638" y="3668"/>
                </a:lnTo>
                <a:lnTo>
                  <a:pt x="638" y="3668"/>
                </a:lnTo>
                <a:lnTo>
                  <a:pt x="648" y="3666"/>
                </a:lnTo>
                <a:lnTo>
                  <a:pt x="656" y="3664"/>
                </a:lnTo>
                <a:lnTo>
                  <a:pt x="664" y="3660"/>
                </a:lnTo>
                <a:lnTo>
                  <a:pt x="668" y="3656"/>
                </a:lnTo>
                <a:lnTo>
                  <a:pt x="676" y="3646"/>
                </a:lnTo>
                <a:lnTo>
                  <a:pt x="678" y="3636"/>
                </a:lnTo>
                <a:lnTo>
                  <a:pt x="678" y="3624"/>
                </a:lnTo>
                <a:lnTo>
                  <a:pt x="676" y="3614"/>
                </a:lnTo>
                <a:lnTo>
                  <a:pt x="674" y="3598"/>
                </a:lnTo>
                <a:lnTo>
                  <a:pt x="674" y="3598"/>
                </a:lnTo>
                <a:lnTo>
                  <a:pt x="670" y="3590"/>
                </a:lnTo>
                <a:lnTo>
                  <a:pt x="664" y="3580"/>
                </a:lnTo>
                <a:lnTo>
                  <a:pt x="644" y="3554"/>
                </a:lnTo>
                <a:lnTo>
                  <a:pt x="616" y="3522"/>
                </a:lnTo>
                <a:lnTo>
                  <a:pt x="620" y="3504"/>
                </a:lnTo>
                <a:lnTo>
                  <a:pt x="620" y="3504"/>
                </a:lnTo>
                <a:lnTo>
                  <a:pt x="634" y="3506"/>
                </a:lnTo>
                <a:lnTo>
                  <a:pt x="646" y="3508"/>
                </a:lnTo>
                <a:lnTo>
                  <a:pt x="656" y="3504"/>
                </a:lnTo>
                <a:lnTo>
                  <a:pt x="656" y="3504"/>
                </a:lnTo>
                <a:lnTo>
                  <a:pt x="658" y="3502"/>
                </a:lnTo>
                <a:lnTo>
                  <a:pt x="658" y="3498"/>
                </a:lnTo>
                <a:lnTo>
                  <a:pt x="658" y="3482"/>
                </a:lnTo>
                <a:lnTo>
                  <a:pt x="654" y="3436"/>
                </a:lnTo>
                <a:lnTo>
                  <a:pt x="646" y="3388"/>
                </a:lnTo>
                <a:lnTo>
                  <a:pt x="644" y="3370"/>
                </a:lnTo>
                <a:lnTo>
                  <a:pt x="644" y="3358"/>
                </a:lnTo>
                <a:lnTo>
                  <a:pt x="644" y="3358"/>
                </a:lnTo>
                <a:lnTo>
                  <a:pt x="646" y="3354"/>
                </a:lnTo>
                <a:lnTo>
                  <a:pt x="648" y="3350"/>
                </a:lnTo>
                <a:lnTo>
                  <a:pt x="652" y="3344"/>
                </a:lnTo>
                <a:lnTo>
                  <a:pt x="658" y="3338"/>
                </a:lnTo>
                <a:lnTo>
                  <a:pt x="660" y="3334"/>
                </a:lnTo>
                <a:lnTo>
                  <a:pt x="662" y="3330"/>
                </a:lnTo>
                <a:lnTo>
                  <a:pt x="662" y="3330"/>
                </a:lnTo>
                <a:lnTo>
                  <a:pt x="662" y="3322"/>
                </a:lnTo>
                <a:lnTo>
                  <a:pt x="658" y="3316"/>
                </a:lnTo>
                <a:lnTo>
                  <a:pt x="656" y="3310"/>
                </a:lnTo>
                <a:lnTo>
                  <a:pt x="656" y="3308"/>
                </a:lnTo>
                <a:lnTo>
                  <a:pt x="656" y="3306"/>
                </a:lnTo>
                <a:lnTo>
                  <a:pt x="656" y="3306"/>
                </a:lnTo>
                <a:lnTo>
                  <a:pt x="664" y="3294"/>
                </a:lnTo>
                <a:lnTo>
                  <a:pt x="676" y="3268"/>
                </a:lnTo>
                <a:lnTo>
                  <a:pt x="692" y="3232"/>
                </a:lnTo>
                <a:lnTo>
                  <a:pt x="708" y="3190"/>
                </a:lnTo>
                <a:lnTo>
                  <a:pt x="708" y="3190"/>
                </a:lnTo>
                <a:lnTo>
                  <a:pt x="724" y="3142"/>
                </a:lnTo>
                <a:lnTo>
                  <a:pt x="740" y="3090"/>
                </a:lnTo>
                <a:lnTo>
                  <a:pt x="756" y="3034"/>
                </a:lnTo>
                <a:lnTo>
                  <a:pt x="762" y="3004"/>
                </a:lnTo>
                <a:lnTo>
                  <a:pt x="766" y="2974"/>
                </a:lnTo>
                <a:lnTo>
                  <a:pt x="766" y="2974"/>
                </a:lnTo>
                <a:lnTo>
                  <a:pt x="770" y="2942"/>
                </a:lnTo>
                <a:lnTo>
                  <a:pt x="772" y="2912"/>
                </a:lnTo>
                <a:lnTo>
                  <a:pt x="774" y="2856"/>
                </a:lnTo>
                <a:lnTo>
                  <a:pt x="776" y="2806"/>
                </a:lnTo>
                <a:lnTo>
                  <a:pt x="776" y="2786"/>
                </a:lnTo>
                <a:lnTo>
                  <a:pt x="778" y="2770"/>
                </a:lnTo>
                <a:lnTo>
                  <a:pt x="778" y="2770"/>
                </a:lnTo>
                <a:lnTo>
                  <a:pt x="810" y="2627"/>
                </a:lnTo>
                <a:lnTo>
                  <a:pt x="836" y="2513"/>
                </a:lnTo>
                <a:lnTo>
                  <a:pt x="836" y="2513"/>
                </a:lnTo>
                <a:lnTo>
                  <a:pt x="924" y="2503"/>
                </a:lnTo>
                <a:lnTo>
                  <a:pt x="988" y="2495"/>
                </a:lnTo>
                <a:lnTo>
                  <a:pt x="1024" y="2489"/>
                </a:lnTo>
                <a:lnTo>
                  <a:pt x="1024" y="2489"/>
                </a:lnTo>
                <a:lnTo>
                  <a:pt x="1028" y="2489"/>
                </a:lnTo>
                <a:lnTo>
                  <a:pt x="1030" y="2487"/>
                </a:lnTo>
                <a:lnTo>
                  <a:pt x="1030" y="2485"/>
                </a:lnTo>
                <a:lnTo>
                  <a:pt x="1030" y="2483"/>
                </a:lnTo>
                <a:lnTo>
                  <a:pt x="1026" y="2477"/>
                </a:lnTo>
                <a:lnTo>
                  <a:pt x="1024" y="2473"/>
                </a:lnTo>
                <a:lnTo>
                  <a:pt x="1024" y="2473"/>
                </a:lnTo>
                <a:lnTo>
                  <a:pt x="1022" y="2463"/>
                </a:lnTo>
                <a:lnTo>
                  <a:pt x="1016" y="2445"/>
                </a:lnTo>
                <a:lnTo>
                  <a:pt x="1010" y="2427"/>
                </a:lnTo>
                <a:lnTo>
                  <a:pt x="1006" y="2407"/>
                </a:lnTo>
                <a:lnTo>
                  <a:pt x="1006" y="2407"/>
                </a:lnTo>
                <a:lnTo>
                  <a:pt x="1004" y="2389"/>
                </a:lnTo>
                <a:lnTo>
                  <a:pt x="1000" y="2367"/>
                </a:lnTo>
                <a:lnTo>
                  <a:pt x="994" y="2343"/>
                </a:lnTo>
                <a:lnTo>
                  <a:pt x="994" y="2343"/>
                </a:lnTo>
                <a:lnTo>
                  <a:pt x="996" y="2305"/>
                </a:lnTo>
                <a:lnTo>
                  <a:pt x="994" y="2267"/>
                </a:lnTo>
                <a:lnTo>
                  <a:pt x="992" y="2247"/>
                </a:lnTo>
                <a:lnTo>
                  <a:pt x="988" y="2227"/>
                </a:lnTo>
                <a:lnTo>
                  <a:pt x="988" y="2227"/>
                </a:lnTo>
                <a:lnTo>
                  <a:pt x="978" y="2181"/>
                </a:lnTo>
                <a:lnTo>
                  <a:pt x="966" y="2129"/>
                </a:lnTo>
                <a:lnTo>
                  <a:pt x="948" y="2063"/>
                </a:lnTo>
                <a:lnTo>
                  <a:pt x="948" y="2063"/>
                </a:lnTo>
                <a:lnTo>
                  <a:pt x="948" y="2059"/>
                </a:lnTo>
                <a:lnTo>
                  <a:pt x="950" y="2055"/>
                </a:lnTo>
                <a:lnTo>
                  <a:pt x="958" y="2043"/>
                </a:lnTo>
                <a:lnTo>
                  <a:pt x="966" y="2029"/>
                </a:lnTo>
                <a:lnTo>
                  <a:pt x="972" y="2017"/>
                </a:lnTo>
                <a:lnTo>
                  <a:pt x="972" y="2017"/>
                </a:lnTo>
                <a:lnTo>
                  <a:pt x="972" y="1999"/>
                </a:lnTo>
                <a:lnTo>
                  <a:pt x="972" y="1971"/>
                </a:lnTo>
                <a:lnTo>
                  <a:pt x="968" y="1943"/>
                </a:lnTo>
                <a:lnTo>
                  <a:pt x="966" y="1923"/>
                </a:lnTo>
                <a:lnTo>
                  <a:pt x="966" y="1923"/>
                </a:lnTo>
                <a:lnTo>
                  <a:pt x="958" y="1895"/>
                </a:lnTo>
                <a:lnTo>
                  <a:pt x="942" y="1847"/>
                </a:lnTo>
                <a:lnTo>
                  <a:pt x="924" y="1799"/>
                </a:lnTo>
                <a:lnTo>
                  <a:pt x="914" y="1779"/>
                </a:lnTo>
                <a:lnTo>
                  <a:pt x="908" y="1765"/>
                </a:lnTo>
                <a:lnTo>
                  <a:pt x="908" y="1765"/>
                </a:lnTo>
                <a:lnTo>
                  <a:pt x="896" y="1749"/>
                </a:lnTo>
                <a:lnTo>
                  <a:pt x="892" y="1735"/>
                </a:lnTo>
                <a:lnTo>
                  <a:pt x="892" y="1723"/>
                </a:lnTo>
                <a:lnTo>
                  <a:pt x="896" y="1713"/>
                </a:lnTo>
                <a:lnTo>
                  <a:pt x="896" y="1713"/>
                </a:lnTo>
                <a:lnTo>
                  <a:pt x="898" y="1709"/>
                </a:lnTo>
                <a:lnTo>
                  <a:pt x="902" y="1705"/>
                </a:lnTo>
                <a:lnTo>
                  <a:pt x="914" y="1699"/>
                </a:lnTo>
                <a:lnTo>
                  <a:pt x="936" y="1695"/>
                </a:lnTo>
                <a:lnTo>
                  <a:pt x="936" y="1695"/>
                </a:lnTo>
                <a:lnTo>
                  <a:pt x="944" y="1693"/>
                </a:lnTo>
                <a:lnTo>
                  <a:pt x="952" y="1689"/>
                </a:lnTo>
                <a:lnTo>
                  <a:pt x="960" y="1683"/>
                </a:lnTo>
                <a:lnTo>
                  <a:pt x="966" y="1673"/>
                </a:lnTo>
                <a:lnTo>
                  <a:pt x="966" y="1673"/>
                </a:lnTo>
                <a:lnTo>
                  <a:pt x="968" y="1663"/>
                </a:lnTo>
                <a:lnTo>
                  <a:pt x="968" y="1651"/>
                </a:lnTo>
                <a:lnTo>
                  <a:pt x="966" y="1621"/>
                </a:lnTo>
                <a:lnTo>
                  <a:pt x="960" y="1585"/>
                </a:lnTo>
                <a:lnTo>
                  <a:pt x="960" y="1585"/>
                </a:lnTo>
                <a:lnTo>
                  <a:pt x="986" y="1609"/>
                </a:lnTo>
                <a:lnTo>
                  <a:pt x="1012" y="1629"/>
                </a:lnTo>
                <a:lnTo>
                  <a:pt x="1024" y="1637"/>
                </a:lnTo>
                <a:lnTo>
                  <a:pt x="1036" y="1643"/>
                </a:lnTo>
                <a:lnTo>
                  <a:pt x="1036" y="1643"/>
                </a:lnTo>
                <a:lnTo>
                  <a:pt x="1054" y="1649"/>
                </a:lnTo>
                <a:lnTo>
                  <a:pt x="1068" y="1651"/>
                </a:lnTo>
                <a:lnTo>
                  <a:pt x="1082" y="1651"/>
                </a:lnTo>
                <a:lnTo>
                  <a:pt x="1100" y="1649"/>
                </a:lnTo>
                <a:lnTo>
                  <a:pt x="1100" y="1649"/>
                </a:lnTo>
                <a:lnTo>
                  <a:pt x="1106" y="1647"/>
                </a:lnTo>
                <a:lnTo>
                  <a:pt x="1110" y="1645"/>
                </a:lnTo>
                <a:lnTo>
                  <a:pt x="1120" y="1637"/>
                </a:lnTo>
                <a:lnTo>
                  <a:pt x="1130" y="1623"/>
                </a:lnTo>
                <a:lnTo>
                  <a:pt x="1138" y="1607"/>
                </a:lnTo>
                <a:lnTo>
                  <a:pt x="1144" y="1587"/>
                </a:lnTo>
                <a:lnTo>
                  <a:pt x="1150" y="1567"/>
                </a:lnTo>
                <a:lnTo>
                  <a:pt x="1156" y="1547"/>
                </a:lnTo>
                <a:lnTo>
                  <a:pt x="1158" y="1527"/>
                </a:lnTo>
                <a:lnTo>
                  <a:pt x="1158" y="1527"/>
                </a:lnTo>
                <a:lnTo>
                  <a:pt x="1158" y="1507"/>
                </a:lnTo>
                <a:lnTo>
                  <a:pt x="1158" y="1487"/>
                </a:lnTo>
                <a:lnTo>
                  <a:pt x="1154" y="1469"/>
                </a:lnTo>
                <a:lnTo>
                  <a:pt x="1148" y="1453"/>
                </a:lnTo>
                <a:lnTo>
                  <a:pt x="1140" y="1431"/>
                </a:lnTo>
                <a:lnTo>
                  <a:pt x="1134" y="1421"/>
                </a:lnTo>
                <a:lnTo>
                  <a:pt x="1134" y="1421"/>
                </a:lnTo>
                <a:lnTo>
                  <a:pt x="1132" y="1379"/>
                </a:lnTo>
                <a:lnTo>
                  <a:pt x="1130" y="1329"/>
                </a:lnTo>
                <a:lnTo>
                  <a:pt x="1124" y="1263"/>
                </a:lnTo>
                <a:lnTo>
                  <a:pt x="1124" y="1263"/>
                </a:lnTo>
                <a:lnTo>
                  <a:pt x="1118" y="1227"/>
                </a:lnTo>
                <a:lnTo>
                  <a:pt x="1108" y="1195"/>
                </a:lnTo>
                <a:lnTo>
                  <a:pt x="1098" y="1165"/>
                </a:lnTo>
                <a:lnTo>
                  <a:pt x="1086" y="1139"/>
                </a:lnTo>
                <a:lnTo>
                  <a:pt x="1064" y="1099"/>
                </a:lnTo>
                <a:lnTo>
                  <a:pt x="1056" y="1085"/>
                </a:lnTo>
                <a:lnTo>
                  <a:pt x="1054" y="1077"/>
                </a:lnTo>
                <a:lnTo>
                  <a:pt x="1054" y="1077"/>
                </a:lnTo>
                <a:lnTo>
                  <a:pt x="1052" y="1071"/>
                </a:lnTo>
                <a:lnTo>
                  <a:pt x="1048" y="1063"/>
                </a:lnTo>
                <a:lnTo>
                  <a:pt x="1040" y="1053"/>
                </a:lnTo>
                <a:lnTo>
                  <a:pt x="1024" y="1035"/>
                </a:lnTo>
                <a:lnTo>
                  <a:pt x="1024" y="1035"/>
                </a:lnTo>
                <a:lnTo>
                  <a:pt x="1020" y="1033"/>
                </a:lnTo>
                <a:lnTo>
                  <a:pt x="1012" y="1031"/>
                </a:lnTo>
                <a:lnTo>
                  <a:pt x="996" y="1025"/>
                </a:lnTo>
                <a:lnTo>
                  <a:pt x="966" y="1019"/>
                </a:lnTo>
                <a:lnTo>
                  <a:pt x="966" y="1019"/>
                </a:lnTo>
                <a:lnTo>
                  <a:pt x="930" y="1007"/>
                </a:lnTo>
                <a:lnTo>
                  <a:pt x="902" y="1001"/>
                </a:lnTo>
                <a:lnTo>
                  <a:pt x="1006" y="582"/>
                </a:lnTo>
                <a:close/>
                <a:moveTo>
                  <a:pt x="972" y="582"/>
                </a:moveTo>
                <a:lnTo>
                  <a:pt x="872" y="989"/>
                </a:lnTo>
                <a:lnTo>
                  <a:pt x="872" y="989"/>
                </a:lnTo>
                <a:lnTo>
                  <a:pt x="848" y="977"/>
                </a:lnTo>
                <a:lnTo>
                  <a:pt x="808" y="959"/>
                </a:lnTo>
                <a:lnTo>
                  <a:pt x="808" y="959"/>
                </a:lnTo>
                <a:lnTo>
                  <a:pt x="792" y="951"/>
                </a:lnTo>
                <a:lnTo>
                  <a:pt x="778" y="939"/>
                </a:lnTo>
                <a:lnTo>
                  <a:pt x="762" y="925"/>
                </a:lnTo>
                <a:lnTo>
                  <a:pt x="762" y="877"/>
                </a:lnTo>
                <a:lnTo>
                  <a:pt x="762" y="877"/>
                </a:lnTo>
                <a:lnTo>
                  <a:pt x="784" y="837"/>
                </a:lnTo>
                <a:lnTo>
                  <a:pt x="802" y="807"/>
                </a:lnTo>
                <a:lnTo>
                  <a:pt x="802" y="807"/>
                </a:lnTo>
                <a:lnTo>
                  <a:pt x="806" y="807"/>
                </a:lnTo>
                <a:lnTo>
                  <a:pt x="812" y="805"/>
                </a:lnTo>
                <a:lnTo>
                  <a:pt x="822" y="797"/>
                </a:lnTo>
                <a:lnTo>
                  <a:pt x="828" y="791"/>
                </a:lnTo>
                <a:lnTo>
                  <a:pt x="832" y="785"/>
                </a:lnTo>
                <a:lnTo>
                  <a:pt x="832" y="785"/>
                </a:lnTo>
                <a:lnTo>
                  <a:pt x="834" y="775"/>
                </a:lnTo>
                <a:lnTo>
                  <a:pt x="838" y="761"/>
                </a:lnTo>
                <a:lnTo>
                  <a:pt x="840" y="733"/>
                </a:lnTo>
                <a:lnTo>
                  <a:pt x="842" y="698"/>
                </a:lnTo>
                <a:lnTo>
                  <a:pt x="842" y="686"/>
                </a:lnTo>
                <a:lnTo>
                  <a:pt x="842" y="686"/>
                </a:lnTo>
                <a:lnTo>
                  <a:pt x="846" y="688"/>
                </a:lnTo>
                <a:lnTo>
                  <a:pt x="852" y="688"/>
                </a:lnTo>
                <a:lnTo>
                  <a:pt x="858" y="688"/>
                </a:lnTo>
                <a:lnTo>
                  <a:pt x="860" y="684"/>
                </a:lnTo>
                <a:lnTo>
                  <a:pt x="860" y="680"/>
                </a:lnTo>
                <a:lnTo>
                  <a:pt x="860" y="634"/>
                </a:lnTo>
                <a:lnTo>
                  <a:pt x="860" y="634"/>
                </a:lnTo>
                <a:lnTo>
                  <a:pt x="862" y="638"/>
                </a:lnTo>
                <a:lnTo>
                  <a:pt x="866" y="644"/>
                </a:lnTo>
                <a:lnTo>
                  <a:pt x="870" y="644"/>
                </a:lnTo>
                <a:lnTo>
                  <a:pt x="872" y="642"/>
                </a:lnTo>
                <a:lnTo>
                  <a:pt x="872" y="638"/>
                </a:lnTo>
                <a:lnTo>
                  <a:pt x="872" y="628"/>
                </a:lnTo>
                <a:lnTo>
                  <a:pt x="872" y="628"/>
                </a:lnTo>
                <a:lnTo>
                  <a:pt x="872" y="610"/>
                </a:lnTo>
                <a:lnTo>
                  <a:pt x="874" y="600"/>
                </a:lnTo>
                <a:lnTo>
                  <a:pt x="874" y="596"/>
                </a:lnTo>
                <a:lnTo>
                  <a:pt x="872" y="592"/>
                </a:lnTo>
                <a:lnTo>
                  <a:pt x="872" y="592"/>
                </a:lnTo>
                <a:lnTo>
                  <a:pt x="848" y="564"/>
                </a:lnTo>
                <a:lnTo>
                  <a:pt x="842" y="546"/>
                </a:lnTo>
                <a:lnTo>
                  <a:pt x="884" y="552"/>
                </a:lnTo>
                <a:lnTo>
                  <a:pt x="972" y="570"/>
                </a:lnTo>
                <a:lnTo>
                  <a:pt x="972" y="5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/>
          <p:cNvSpPr>
            <a:spLocks noEditPoints="1"/>
          </p:cNvSpPr>
          <p:nvPr/>
        </p:nvSpPr>
        <p:spPr bwMode="auto">
          <a:xfrm>
            <a:off x="763049" y="4689140"/>
            <a:ext cx="1062457" cy="1668345"/>
          </a:xfrm>
          <a:custGeom>
            <a:avLst/>
            <a:gdLst>
              <a:gd name="T0" fmla="*/ 64 w 1480"/>
              <a:gd name="T1" fmla="*/ 1100 h 2322"/>
              <a:gd name="T2" fmla="*/ 215 w 1480"/>
              <a:gd name="T3" fmla="*/ 1125 h 2322"/>
              <a:gd name="T4" fmla="*/ 226 w 1480"/>
              <a:gd name="T5" fmla="*/ 1204 h 2322"/>
              <a:gd name="T6" fmla="*/ 230 w 1480"/>
              <a:gd name="T7" fmla="*/ 1240 h 2322"/>
              <a:gd name="T8" fmla="*/ 259 w 1480"/>
              <a:gd name="T9" fmla="*/ 1314 h 2322"/>
              <a:gd name="T10" fmla="*/ 262 w 1480"/>
              <a:gd name="T11" fmla="*/ 1368 h 2322"/>
              <a:gd name="T12" fmla="*/ 313 w 1480"/>
              <a:gd name="T13" fmla="*/ 1496 h 2322"/>
              <a:gd name="T14" fmla="*/ 379 w 1480"/>
              <a:gd name="T15" fmla="*/ 1577 h 2322"/>
              <a:gd name="T16" fmla="*/ 440 w 1480"/>
              <a:gd name="T17" fmla="*/ 1715 h 2322"/>
              <a:gd name="T18" fmla="*/ 470 w 1480"/>
              <a:gd name="T19" fmla="*/ 1770 h 2322"/>
              <a:gd name="T20" fmla="*/ 473 w 1480"/>
              <a:gd name="T21" fmla="*/ 1804 h 2322"/>
              <a:gd name="T22" fmla="*/ 442 w 1480"/>
              <a:gd name="T23" fmla="*/ 1864 h 2322"/>
              <a:gd name="T24" fmla="*/ 430 w 1480"/>
              <a:gd name="T25" fmla="*/ 1951 h 2322"/>
              <a:gd name="T26" fmla="*/ 397 w 1480"/>
              <a:gd name="T27" fmla="*/ 2083 h 2322"/>
              <a:gd name="T28" fmla="*/ 412 w 1480"/>
              <a:gd name="T29" fmla="*/ 2208 h 2322"/>
              <a:gd name="T30" fmla="*/ 429 w 1480"/>
              <a:gd name="T31" fmla="*/ 2313 h 2322"/>
              <a:gd name="T32" fmla="*/ 484 w 1480"/>
              <a:gd name="T33" fmla="*/ 2321 h 2322"/>
              <a:gd name="T34" fmla="*/ 538 w 1480"/>
              <a:gd name="T35" fmla="*/ 2298 h 2322"/>
              <a:gd name="T36" fmla="*/ 627 w 1480"/>
              <a:gd name="T37" fmla="*/ 2293 h 2322"/>
              <a:gd name="T38" fmla="*/ 709 w 1480"/>
              <a:gd name="T39" fmla="*/ 2289 h 2322"/>
              <a:gd name="T40" fmla="*/ 751 w 1480"/>
              <a:gd name="T41" fmla="*/ 2268 h 2322"/>
              <a:gd name="T42" fmla="*/ 740 w 1480"/>
              <a:gd name="T43" fmla="*/ 2198 h 2322"/>
              <a:gd name="T44" fmla="*/ 737 w 1480"/>
              <a:gd name="T45" fmla="*/ 2147 h 2322"/>
              <a:gd name="T46" fmla="*/ 737 w 1480"/>
              <a:gd name="T47" fmla="*/ 2081 h 2322"/>
              <a:gd name="T48" fmla="*/ 712 w 1480"/>
              <a:gd name="T49" fmla="*/ 2002 h 2322"/>
              <a:gd name="T50" fmla="*/ 676 w 1480"/>
              <a:gd name="T51" fmla="*/ 1965 h 2322"/>
              <a:gd name="T52" fmla="*/ 675 w 1480"/>
              <a:gd name="T53" fmla="*/ 1898 h 2322"/>
              <a:gd name="T54" fmla="*/ 688 w 1480"/>
              <a:gd name="T55" fmla="*/ 1762 h 2322"/>
              <a:gd name="T56" fmla="*/ 743 w 1480"/>
              <a:gd name="T57" fmla="*/ 1646 h 2322"/>
              <a:gd name="T58" fmla="*/ 748 w 1480"/>
              <a:gd name="T59" fmla="*/ 1523 h 2322"/>
              <a:gd name="T60" fmla="*/ 787 w 1480"/>
              <a:gd name="T61" fmla="*/ 1380 h 2322"/>
              <a:gd name="T62" fmla="*/ 792 w 1480"/>
              <a:gd name="T63" fmla="*/ 1217 h 2322"/>
              <a:gd name="T64" fmla="*/ 847 w 1480"/>
              <a:gd name="T65" fmla="*/ 1168 h 2322"/>
              <a:gd name="T66" fmla="*/ 912 w 1480"/>
              <a:gd name="T67" fmla="*/ 1116 h 2322"/>
              <a:gd name="T68" fmla="*/ 1029 w 1480"/>
              <a:gd name="T69" fmla="*/ 999 h 2322"/>
              <a:gd name="T70" fmla="*/ 1314 w 1480"/>
              <a:gd name="T71" fmla="*/ 794 h 2322"/>
              <a:gd name="T72" fmla="*/ 1477 w 1480"/>
              <a:gd name="T73" fmla="*/ 714 h 2322"/>
              <a:gd name="T74" fmla="*/ 1449 w 1480"/>
              <a:gd name="T75" fmla="*/ 650 h 2322"/>
              <a:gd name="T76" fmla="*/ 1404 w 1480"/>
              <a:gd name="T77" fmla="*/ 348 h 2322"/>
              <a:gd name="T78" fmla="*/ 1396 w 1480"/>
              <a:gd name="T79" fmla="*/ 84 h 2322"/>
              <a:gd name="T80" fmla="*/ 1404 w 1480"/>
              <a:gd name="T81" fmla="*/ 80 h 2322"/>
              <a:gd name="T82" fmla="*/ 1261 w 1480"/>
              <a:gd name="T83" fmla="*/ 58 h 2322"/>
              <a:gd name="T84" fmla="*/ 804 w 1480"/>
              <a:gd name="T85" fmla="*/ 20 h 2322"/>
              <a:gd name="T86" fmla="*/ 671 w 1480"/>
              <a:gd name="T87" fmla="*/ 1 h 2322"/>
              <a:gd name="T88" fmla="*/ 617 w 1480"/>
              <a:gd name="T89" fmla="*/ 18 h 2322"/>
              <a:gd name="T90" fmla="*/ 454 w 1480"/>
              <a:gd name="T91" fmla="*/ 155 h 2322"/>
              <a:gd name="T92" fmla="*/ 184 w 1480"/>
              <a:gd name="T93" fmla="*/ 329 h 2322"/>
              <a:gd name="T94" fmla="*/ 123 w 1480"/>
              <a:gd name="T95" fmla="*/ 396 h 2322"/>
              <a:gd name="T96" fmla="*/ 67 w 1480"/>
              <a:gd name="T97" fmla="*/ 556 h 2322"/>
              <a:gd name="T98" fmla="*/ 43 w 1480"/>
              <a:gd name="T99" fmla="*/ 765 h 2322"/>
              <a:gd name="T100" fmla="*/ 6 w 1480"/>
              <a:gd name="T101" fmla="*/ 1081 h 2322"/>
              <a:gd name="T102" fmla="*/ 612 w 1480"/>
              <a:gd name="T103" fmla="*/ 2220 h 2322"/>
              <a:gd name="T104" fmla="*/ 607 w 1480"/>
              <a:gd name="T105" fmla="*/ 2220 h 2322"/>
              <a:gd name="T106" fmla="*/ 608 w 1480"/>
              <a:gd name="T107" fmla="*/ 2186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80" h="2322">
                <a:moveTo>
                  <a:pt x="0" y="1102"/>
                </a:moveTo>
                <a:lnTo>
                  <a:pt x="0" y="1102"/>
                </a:lnTo>
                <a:lnTo>
                  <a:pt x="7" y="1101"/>
                </a:lnTo>
                <a:lnTo>
                  <a:pt x="28" y="1100"/>
                </a:lnTo>
                <a:lnTo>
                  <a:pt x="44" y="1098"/>
                </a:lnTo>
                <a:lnTo>
                  <a:pt x="64" y="1100"/>
                </a:lnTo>
                <a:lnTo>
                  <a:pt x="90" y="1101"/>
                </a:lnTo>
                <a:lnTo>
                  <a:pt x="119" y="1105"/>
                </a:lnTo>
                <a:lnTo>
                  <a:pt x="119" y="1105"/>
                </a:lnTo>
                <a:lnTo>
                  <a:pt x="148" y="1110"/>
                </a:lnTo>
                <a:lnTo>
                  <a:pt x="174" y="1116"/>
                </a:lnTo>
                <a:lnTo>
                  <a:pt x="215" y="1125"/>
                </a:lnTo>
                <a:lnTo>
                  <a:pt x="241" y="1133"/>
                </a:lnTo>
                <a:lnTo>
                  <a:pt x="250" y="1137"/>
                </a:lnTo>
                <a:lnTo>
                  <a:pt x="250" y="1137"/>
                </a:lnTo>
                <a:lnTo>
                  <a:pt x="239" y="1164"/>
                </a:lnTo>
                <a:lnTo>
                  <a:pt x="231" y="1186"/>
                </a:lnTo>
                <a:lnTo>
                  <a:pt x="226" y="1204"/>
                </a:lnTo>
                <a:lnTo>
                  <a:pt x="226" y="1204"/>
                </a:lnTo>
                <a:lnTo>
                  <a:pt x="223" y="1213"/>
                </a:lnTo>
                <a:lnTo>
                  <a:pt x="222" y="1221"/>
                </a:lnTo>
                <a:lnTo>
                  <a:pt x="222" y="1224"/>
                </a:lnTo>
                <a:lnTo>
                  <a:pt x="223" y="1228"/>
                </a:lnTo>
                <a:lnTo>
                  <a:pt x="230" y="1240"/>
                </a:lnTo>
                <a:lnTo>
                  <a:pt x="230" y="1240"/>
                </a:lnTo>
                <a:lnTo>
                  <a:pt x="235" y="1248"/>
                </a:lnTo>
                <a:lnTo>
                  <a:pt x="239" y="1257"/>
                </a:lnTo>
                <a:lnTo>
                  <a:pt x="247" y="1277"/>
                </a:lnTo>
                <a:lnTo>
                  <a:pt x="254" y="1298"/>
                </a:lnTo>
                <a:lnTo>
                  <a:pt x="259" y="1314"/>
                </a:lnTo>
                <a:lnTo>
                  <a:pt x="259" y="1314"/>
                </a:lnTo>
                <a:lnTo>
                  <a:pt x="259" y="1320"/>
                </a:lnTo>
                <a:lnTo>
                  <a:pt x="258" y="1335"/>
                </a:lnTo>
                <a:lnTo>
                  <a:pt x="258" y="1344"/>
                </a:lnTo>
                <a:lnTo>
                  <a:pt x="259" y="1356"/>
                </a:lnTo>
                <a:lnTo>
                  <a:pt x="262" y="1368"/>
                </a:lnTo>
                <a:lnTo>
                  <a:pt x="266" y="1381"/>
                </a:lnTo>
                <a:lnTo>
                  <a:pt x="266" y="1381"/>
                </a:lnTo>
                <a:lnTo>
                  <a:pt x="293" y="1451"/>
                </a:lnTo>
                <a:lnTo>
                  <a:pt x="305" y="1481"/>
                </a:lnTo>
                <a:lnTo>
                  <a:pt x="309" y="1491"/>
                </a:lnTo>
                <a:lnTo>
                  <a:pt x="313" y="1496"/>
                </a:lnTo>
                <a:lnTo>
                  <a:pt x="313" y="1496"/>
                </a:lnTo>
                <a:lnTo>
                  <a:pt x="322" y="1499"/>
                </a:lnTo>
                <a:lnTo>
                  <a:pt x="337" y="1503"/>
                </a:lnTo>
                <a:lnTo>
                  <a:pt x="355" y="1508"/>
                </a:lnTo>
                <a:lnTo>
                  <a:pt x="355" y="1508"/>
                </a:lnTo>
                <a:lnTo>
                  <a:pt x="379" y="1577"/>
                </a:lnTo>
                <a:lnTo>
                  <a:pt x="412" y="1668"/>
                </a:lnTo>
                <a:lnTo>
                  <a:pt x="412" y="1668"/>
                </a:lnTo>
                <a:lnTo>
                  <a:pt x="420" y="1688"/>
                </a:lnTo>
                <a:lnTo>
                  <a:pt x="428" y="1703"/>
                </a:lnTo>
                <a:lnTo>
                  <a:pt x="436" y="1712"/>
                </a:lnTo>
                <a:lnTo>
                  <a:pt x="440" y="1715"/>
                </a:lnTo>
                <a:lnTo>
                  <a:pt x="444" y="1718"/>
                </a:lnTo>
                <a:lnTo>
                  <a:pt x="444" y="1718"/>
                </a:lnTo>
                <a:lnTo>
                  <a:pt x="461" y="1724"/>
                </a:lnTo>
                <a:lnTo>
                  <a:pt x="462" y="1751"/>
                </a:lnTo>
                <a:lnTo>
                  <a:pt x="462" y="1751"/>
                </a:lnTo>
                <a:lnTo>
                  <a:pt x="470" y="1770"/>
                </a:lnTo>
                <a:lnTo>
                  <a:pt x="477" y="1784"/>
                </a:lnTo>
                <a:lnTo>
                  <a:pt x="480" y="1794"/>
                </a:lnTo>
                <a:lnTo>
                  <a:pt x="480" y="1794"/>
                </a:lnTo>
                <a:lnTo>
                  <a:pt x="480" y="1796"/>
                </a:lnTo>
                <a:lnTo>
                  <a:pt x="477" y="1799"/>
                </a:lnTo>
                <a:lnTo>
                  <a:pt x="473" y="1804"/>
                </a:lnTo>
                <a:lnTo>
                  <a:pt x="466" y="1812"/>
                </a:lnTo>
                <a:lnTo>
                  <a:pt x="466" y="1812"/>
                </a:lnTo>
                <a:lnTo>
                  <a:pt x="458" y="1826"/>
                </a:lnTo>
                <a:lnTo>
                  <a:pt x="449" y="1844"/>
                </a:lnTo>
                <a:lnTo>
                  <a:pt x="445" y="1854"/>
                </a:lnTo>
                <a:lnTo>
                  <a:pt x="442" y="1864"/>
                </a:lnTo>
                <a:lnTo>
                  <a:pt x="440" y="1874"/>
                </a:lnTo>
                <a:lnTo>
                  <a:pt x="440" y="1884"/>
                </a:lnTo>
                <a:lnTo>
                  <a:pt x="440" y="1884"/>
                </a:lnTo>
                <a:lnTo>
                  <a:pt x="438" y="1906"/>
                </a:lnTo>
                <a:lnTo>
                  <a:pt x="436" y="1927"/>
                </a:lnTo>
                <a:lnTo>
                  <a:pt x="430" y="1951"/>
                </a:lnTo>
                <a:lnTo>
                  <a:pt x="430" y="1951"/>
                </a:lnTo>
                <a:lnTo>
                  <a:pt x="405" y="2033"/>
                </a:lnTo>
                <a:lnTo>
                  <a:pt x="405" y="2033"/>
                </a:lnTo>
                <a:lnTo>
                  <a:pt x="402" y="2049"/>
                </a:lnTo>
                <a:lnTo>
                  <a:pt x="400" y="2065"/>
                </a:lnTo>
                <a:lnTo>
                  <a:pt x="397" y="2083"/>
                </a:lnTo>
                <a:lnTo>
                  <a:pt x="397" y="2083"/>
                </a:lnTo>
                <a:lnTo>
                  <a:pt x="401" y="2133"/>
                </a:lnTo>
                <a:lnTo>
                  <a:pt x="405" y="2170"/>
                </a:lnTo>
                <a:lnTo>
                  <a:pt x="408" y="2194"/>
                </a:lnTo>
                <a:lnTo>
                  <a:pt x="408" y="2194"/>
                </a:lnTo>
                <a:lnTo>
                  <a:pt x="412" y="2208"/>
                </a:lnTo>
                <a:lnTo>
                  <a:pt x="417" y="2220"/>
                </a:lnTo>
                <a:lnTo>
                  <a:pt x="422" y="2230"/>
                </a:lnTo>
                <a:lnTo>
                  <a:pt x="421" y="2277"/>
                </a:lnTo>
                <a:lnTo>
                  <a:pt x="425" y="2312"/>
                </a:lnTo>
                <a:lnTo>
                  <a:pt x="425" y="2312"/>
                </a:lnTo>
                <a:lnTo>
                  <a:pt x="429" y="2313"/>
                </a:lnTo>
                <a:lnTo>
                  <a:pt x="441" y="2318"/>
                </a:lnTo>
                <a:lnTo>
                  <a:pt x="449" y="2320"/>
                </a:lnTo>
                <a:lnTo>
                  <a:pt x="460" y="2322"/>
                </a:lnTo>
                <a:lnTo>
                  <a:pt x="470" y="2322"/>
                </a:lnTo>
                <a:lnTo>
                  <a:pt x="484" y="2321"/>
                </a:lnTo>
                <a:lnTo>
                  <a:pt x="484" y="2321"/>
                </a:lnTo>
                <a:lnTo>
                  <a:pt x="496" y="2320"/>
                </a:lnTo>
                <a:lnTo>
                  <a:pt x="508" y="2316"/>
                </a:lnTo>
                <a:lnTo>
                  <a:pt x="517" y="2313"/>
                </a:lnTo>
                <a:lnTo>
                  <a:pt x="525" y="2309"/>
                </a:lnTo>
                <a:lnTo>
                  <a:pt x="534" y="2301"/>
                </a:lnTo>
                <a:lnTo>
                  <a:pt x="538" y="2298"/>
                </a:lnTo>
                <a:lnTo>
                  <a:pt x="585" y="2273"/>
                </a:lnTo>
                <a:lnTo>
                  <a:pt x="611" y="2269"/>
                </a:lnTo>
                <a:lnTo>
                  <a:pt x="611" y="2269"/>
                </a:lnTo>
                <a:lnTo>
                  <a:pt x="617" y="2281"/>
                </a:lnTo>
                <a:lnTo>
                  <a:pt x="623" y="2289"/>
                </a:lnTo>
                <a:lnTo>
                  <a:pt x="627" y="2293"/>
                </a:lnTo>
                <a:lnTo>
                  <a:pt x="629" y="2294"/>
                </a:lnTo>
                <a:lnTo>
                  <a:pt x="629" y="2294"/>
                </a:lnTo>
                <a:lnTo>
                  <a:pt x="636" y="2294"/>
                </a:lnTo>
                <a:lnTo>
                  <a:pt x="651" y="2294"/>
                </a:lnTo>
                <a:lnTo>
                  <a:pt x="689" y="2290"/>
                </a:lnTo>
                <a:lnTo>
                  <a:pt x="709" y="2289"/>
                </a:lnTo>
                <a:lnTo>
                  <a:pt x="728" y="2285"/>
                </a:lnTo>
                <a:lnTo>
                  <a:pt x="741" y="2281"/>
                </a:lnTo>
                <a:lnTo>
                  <a:pt x="745" y="2280"/>
                </a:lnTo>
                <a:lnTo>
                  <a:pt x="748" y="2277"/>
                </a:lnTo>
                <a:lnTo>
                  <a:pt x="748" y="2277"/>
                </a:lnTo>
                <a:lnTo>
                  <a:pt x="751" y="2268"/>
                </a:lnTo>
                <a:lnTo>
                  <a:pt x="753" y="2257"/>
                </a:lnTo>
                <a:lnTo>
                  <a:pt x="753" y="2246"/>
                </a:lnTo>
                <a:lnTo>
                  <a:pt x="752" y="2233"/>
                </a:lnTo>
                <a:lnTo>
                  <a:pt x="752" y="2233"/>
                </a:lnTo>
                <a:lnTo>
                  <a:pt x="747" y="2217"/>
                </a:lnTo>
                <a:lnTo>
                  <a:pt x="740" y="2198"/>
                </a:lnTo>
                <a:lnTo>
                  <a:pt x="732" y="2178"/>
                </a:lnTo>
                <a:lnTo>
                  <a:pt x="728" y="2165"/>
                </a:lnTo>
                <a:lnTo>
                  <a:pt x="728" y="2165"/>
                </a:lnTo>
                <a:lnTo>
                  <a:pt x="731" y="2163"/>
                </a:lnTo>
                <a:lnTo>
                  <a:pt x="736" y="2154"/>
                </a:lnTo>
                <a:lnTo>
                  <a:pt x="737" y="2147"/>
                </a:lnTo>
                <a:lnTo>
                  <a:pt x="740" y="2138"/>
                </a:lnTo>
                <a:lnTo>
                  <a:pt x="741" y="2126"/>
                </a:lnTo>
                <a:lnTo>
                  <a:pt x="741" y="2113"/>
                </a:lnTo>
                <a:lnTo>
                  <a:pt x="741" y="2113"/>
                </a:lnTo>
                <a:lnTo>
                  <a:pt x="740" y="2097"/>
                </a:lnTo>
                <a:lnTo>
                  <a:pt x="737" y="2081"/>
                </a:lnTo>
                <a:lnTo>
                  <a:pt x="732" y="2050"/>
                </a:lnTo>
                <a:lnTo>
                  <a:pt x="724" y="2025"/>
                </a:lnTo>
                <a:lnTo>
                  <a:pt x="720" y="2014"/>
                </a:lnTo>
                <a:lnTo>
                  <a:pt x="716" y="2007"/>
                </a:lnTo>
                <a:lnTo>
                  <a:pt x="716" y="2007"/>
                </a:lnTo>
                <a:lnTo>
                  <a:pt x="712" y="2002"/>
                </a:lnTo>
                <a:lnTo>
                  <a:pt x="708" y="1999"/>
                </a:lnTo>
                <a:lnTo>
                  <a:pt x="699" y="1994"/>
                </a:lnTo>
                <a:lnTo>
                  <a:pt x="693" y="1991"/>
                </a:lnTo>
                <a:lnTo>
                  <a:pt x="688" y="1985"/>
                </a:lnTo>
                <a:lnTo>
                  <a:pt x="681" y="1977"/>
                </a:lnTo>
                <a:lnTo>
                  <a:pt x="676" y="1965"/>
                </a:lnTo>
                <a:lnTo>
                  <a:pt x="676" y="1965"/>
                </a:lnTo>
                <a:lnTo>
                  <a:pt x="673" y="1957"/>
                </a:lnTo>
                <a:lnTo>
                  <a:pt x="671" y="1949"/>
                </a:lnTo>
                <a:lnTo>
                  <a:pt x="671" y="1933"/>
                </a:lnTo>
                <a:lnTo>
                  <a:pt x="672" y="1915"/>
                </a:lnTo>
                <a:lnTo>
                  <a:pt x="675" y="1898"/>
                </a:lnTo>
                <a:lnTo>
                  <a:pt x="681" y="1867"/>
                </a:lnTo>
                <a:lnTo>
                  <a:pt x="685" y="1855"/>
                </a:lnTo>
                <a:lnTo>
                  <a:pt x="687" y="1846"/>
                </a:lnTo>
                <a:lnTo>
                  <a:pt x="687" y="1846"/>
                </a:lnTo>
                <a:lnTo>
                  <a:pt x="688" y="1762"/>
                </a:lnTo>
                <a:lnTo>
                  <a:pt x="688" y="1762"/>
                </a:lnTo>
                <a:lnTo>
                  <a:pt x="695" y="1751"/>
                </a:lnTo>
                <a:lnTo>
                  <a:pt x="711" y="1722"/>
                </a:lnTo>
                <a:lnTo>
                  <a:pt x="729" y="1684"/>
                </a:lnTo>
                <a:lnTo>
                  <a:pt x="737" y="1664"/>
                </a:lnTo>
                <a:lnTo>
                  <a:pt x="743" y="1646"/>
                </a:lnTo>
                <a:lnTo>
                  <a:pt x="743" y="1646"/>
                </a:lnTo>
                <a:lnTo>
                  <a:pt x="748" y="1626"/>
                </a:lnTo>
                <a:lnTo>
                  <a:pt x="749" y="1605"/>
                </a:lnTo>
                <a:lnTo>
                  <a:pt x="751" y="1585"/>
                </a:lnTo>
                <a:lnTo>
                  <a:pt x="751" y="1565"/>
                </a:lnTo>
                <a:lnTo>
                  <a:pt x="749" y="1535"/>
                </a:lnTo>
                <a:lnTo>
                  <a:pt x="748" y="1523"/>
                </a:lnTo>
                <a:lnTo>
                  <a:pt x="771" y="1500"/>
                </a:lnTo>
                <a:lnTo>
                  <a:pt x="772" y="1436"/>
                </a:lnTo>
                <a:lnTo>
                  <a:pt x="772" y="1436"/>
                </a:lnTo>
                <a:lnTo>
                  <a:pt x="775" y="1428"/>
                </a:lnTo>
                <a:lnTo>
                  <a:pt x="781" y="1408"/>
                </a:lnTo>
                <a:lnTo>
                  <a:pt x="787" y="1380"/>
                </a:lnTo>
                <a:lnTo>
                  <a:pt x="790" y="1364"/>
                </a:lnTo>
                <a:lnTo>
                  <a:pt x="792" y="1348"/>
                </a:lnTo>
                <a:lnTo>
                  <a:pt x="792" y="1348"/>
                </a:lnTo>
                <a:lnTo>
                  <a:pt x="794" y="1309"/>
                </a:lnTo>
                <a:lnTo>
                  <a:pt x="794" y="1266"/>
                </a:lnTo>
                <a:lnTo>
                  <a:pt x="792" y="1217"/>
                </a:lnTo>
                <a:lnTo>
                  <a:pt x="792" y="1189"/>
                </a:lnTo>
                <a:lnTo>
                  <a:pt x="807" y="1178"/>
                </a:lnTo>
                <a:lnTo>
                  <a:pt x="807" y="1178"/>
                </a:lnTo>
                <a:lnTo>
                  <a:pt x="815" y="1177"/>
                </a:lnTo>
                <a:lnTo>
                  <a:pt x="834" y="1172"/>
                </a:lnTo>
                <a:lnTo>
                  <a:pt x="847" y="1168"/>
                </a:lnTo>
                <a:lnTo>
                  <a:pt x="860" y="1161"/>
                </a:lnTo>
                <a:lnTo>
                  <a:pt x="875" y="1152"/>
                </a:lnTo>
                <a:lnTo>
                  <a:pt x="888" y="1141"/>
                </a:lnTo>
                <a:lnTo>
                  <a:pt x="888" y="1141"/>
                </a:lnTo>
                <a:lnTo>
                  <a:pt x="902" y="1128"/>
                </a:lnTo>
                <a:lnTo>
                  <a:pt x="912" y="1116"/>
                </a:lnTo>
                <a:lnTo>
                  <a:pt x="922" y="1104"/>
                </a:lnTo>
                <a:lnTo>
                  <a:pt x="930" y="1093"/>
                </a:lnTo>
                <a:lnTo>
                  <a:pt x="939" y="1076"/>
                </a:lnTo>
                <a:lnTo>
                  <a:pt x="942" y="1069"/>
                </a:lnTo>
                <a:lnTo>
                  <a:pt x="942" y="1069"/>
                </a:lnTo>
                <a:lnTo>
                  <a:pt x="1029" y="999"/>
                </a:lnTo>
                <a:lnTo>
                  <a:pt x="1109" y="937"/>
                </a:lnTo>
                <a:lnTo>
                  <a:pt x="1186" y="877"/>
                </a:lnTo>
                <a:lnTo>
                  <a:pt x="1186" y="877"/>
                </a:lnTo>
                <a:lnTo>
                  <a:pt x="1225" y="849"/>
                </a:lnTo>
                <a:lnTo>
                  <a:pt x="1269" y="821"/>
                </a:lnTo>
                <a:lnTo>
                  <a:pt x="1314" y="794"/>
                </a:lnTo>
                <a:lnTo>
                  <a:pt x="1358" y="770"/>
                </a:lnTo>
                <a:lnTo>
                  <a:pt x="1429" y="731"/>
                </a:lnTo>
                <a:lnTo>
                  <a:pt x="1459" y="716"/>
                </a:lnTo>
                <a:lnTo>
                  <a:pt x="1480" y="716"/>
                </a:lnTo>
                <a:lnTo>
                  <a:pt x="1480" y="716"/>
                </a:lnTo>
                <a:lnTo>
                  <a:pt x="1477" y="714"/>
                </a:lnTo>
                <a:lnTo>
                  <a:pt x="1471" y="704"/>
                </a:lnTo>
                <a:lnTo>
                  <a:pt x="1463" y="691"/>
                </a:lnTo>
                <a:lnTo>
                  <a:pt x="1459" y="680"/>
                </a:lnTo>
                <a:lnTo>
                  <a:pt x="1455" y="670"/>
                </a:lnTo>
                <a:lnTo>
                  <a:pt x="1455" y="670"/>
                </a:lnTo>
                <a:lnTo>
                  <a:pt x="1449" y="650"/>
                </a:lnTo>
                <a:lnTo>
                  <a:pt x="1443" y="616"/>
                </a:lnTo>
                <a:lnTo>
                  <a:pt x="1435" y="572"/>
                </a:lnTo>
                <a:lnTo>
                  <a:pt x="1427" y="520"/>
                </a:lnTo>
                <a:lnTo>
                  <a:pt x="1417" y="463"/>
                </a:lnTo>
                <a:lnTo>
                  <a:pt x="1411" y="405"/>
                </a:lnTo>
                <a:lnTo>
                  <a:pt x="1404" y="348"/>
                </a:lnTo>
                <a:lnTo>
                  <a:pt x="1400" y="296"/>
                </a:lnTo>
                <a:lnTo>
                  <a:pt x="1400" y="296"/>
                </a:lnTo>
                <a:lnTo>
                  <a:pt x="1396" y="207"/>
                </a:lnTo>
                <a:lnTo>
                  <a:pt x="1395" y="141"/>
                </a:lnTo>
                <a:lnTo>
                  <a:pt x="1395" y="98"/>
                </a:lnTo>
                <a:lnTo>
                  <a:pt x="1396" y="84"/>
                </a:lnTo>
                <a:lnTo>
                  <a:pt x="1396" y="84"/>
                </a:lnTo>
                <a:lnTo>
                  <a:pt x="1400" y="85"/>
                </a:lnTo>
                <a:lnTo>
                  <a:pt x="1403" y="84"/>
                </a:lnTo>
                <a:lnTo>
                  <a:pt x="1404" y="82"/>
                </a:lnTo>
                <a:lnTo>
                  <a:pt x="1404" y="80"/>
                </a:lnTo>
                <a:lnTo>
                  <a:pt x="1404" y="80"/>
                </a:lnTo>
                <a:lnTo>
                  <a:pt x="1401" y="78"/>
                </a:lnTo>
                <a:lnTo>
                  <a:pt x="1396" y="76"/>
                </a:lnTo>
                <a:lnTo>
                  <a:pt x="1381" y="73"/>
                </a:lnTo>
                <a:lnTo>
                  <a:pt x="1357" y="72"/>
                </a:lnTo>
                <a:lnTo>
                  <a:pt x="1261" y="58"/>
                </a:lnTo>
                <a:lnTo>
                  <a:pt x="1261" y="58"/>
                </a:lnTo>
                <a:lnTo>
                  <a:pt x="1131" y="44"/>
                </a:lnTo>
                <a:lnTo>
                  <a:pt x="1023" y="32"/>
                </a:lnTo>
                <a:lnTo>
                  <a:pt x="972" y="28"/>
                </a:lnTo>
                <a:lnTo>
                  <a:pt x="931" y="25"/>
                </a:lnTo>
                <a:lnTo>
                  <a:pt x="931" y="25"/>
                </a:lnTo>
                <a:lnTo>
                  <a:pt x="804" y="20"/>
                </a:lnTo>
                <a:lnTo>
                  <a:pt x="724" y="14"/>
                </a:lnTo>
                <a:lnTo>
                  <a:pt x="724" y="14"/>
                </a:lnTo>
                <a:lnTo>
                  <a:pt x="712" y="13"/>
                </a:lnTo>
                <a:lnTo>
                  <a:pt x="701" y="10"/>
                </a:lnTo>
                <a:lnTo>
                  <a:pt x="684" y="5"/>
                </a:lnTo>
                <a:lnTo>
                  <a:pt x="671" y="1"/>
                </a:lnTo>
                <a:lnTo>
                  <a:pt x="665" y="0"/>
                </a:lnTo>
                <a:lnTo>
                  <a:pt x="661" y="0"/>
                </a:lnTo>
                <a:lnTo>
                  <a:pt x="661" y="0"/>
                </a:lnTo>
                <a:lnTo>
                  <a:pt x="649" y="4"/>
                </a:lnTo>
                <a:lnTo>
                  <a:pt x="633" y="10"/>
                </a:lnTo>
                <a:lnTo>
                  <a:pt x="617" y="18"/>
                </a:lnTo>
                <a:lnTo>
                  <a:pt x="607" y="25"/>
                </a:lnTo>
                <a:lnTo>
                  <a:pt x="607" y="25"/>
                </a:lnTo>
                <a:lnTo>
                  <a:pt x="580" y="49"/>
                </a:lnTo>
                <a:lnTo>
                  <a:pt x="524" y="97"/>
                </a:lnTo>
                <a:lnTo>
                  <a:pt x="490" y="126"/>
                </a:lnTo>
                <a:lnTo>
                  <a:pt x="454" y="155"/>
                </a:lnTo>
                <a:lnTo>
                  <a:pt x="420" y="183"/>
                </a:lnTo>
                <a:lnTo>
                  <a:pt x="386" y="205"/>
                </a:lnTo>
                <a:lnTo>
                  <a:pt x="386" y="205"/>
                </a:lnTo>
                <a:lnTo>
                  <a:pt x="318" y="248"/>
                </a:lnTo>
                <a:lnTo>
                  <a:pt x="246" y="292"/>
                </a:lnTo>
                <a:lnTo>
                  <a:pt x="184" y="329"/>
                </a:lnTo>
                <a:lnTo>
                  <a:pt x="150" y="352"/>
                </a:lnTo>
                <a:lnTo>
                  <a:pt x="150" y="352"/>
                </a:lnTo>
                <a:lnTo>
                  <a:pt x="146" y="356"/>
                </a:lnTo>
                <a:lnTo>
                  <a:pt x="142" y="363"/>
                </a:lnTo>
                <a:lnTo>
                  <a:pt x="132" y="377"/>
                </a:lnTo>
                <a:lnTo>
                  <a:pt x="123" y="396"/>
                </a:lnTo>
                <a:lnTo>
                  <a:pt x="114" y="419"/>
                </a:lnTo>
                <a:lnTo>
                  <a:pt x="95" y="467"/>
                </a:lnTo>
                <a:lnTo>
                  <a:pt x="78" y="511"/>
                </a:lnTo>
                <a:lnTo>
                  <a:pt x="78" y="511"/>
                </a:lnTo>
                <a:lnTo>
                  <a:pt x="71" y="532"/>
                </a:lnTo>
                <a:lnTo>
                  <a:pt x="67" y="556"/>
                </a:lnTo>
                <a:lnTo>
                  <a:pt x="63" y="583"/>
                </a:lnTo>
                <a:lnTo>
                  <a:pt x="59" y="612"/>
                </a:lnTo>
                <a:lnTo>
                  <a:pt x="52" y="682"/>
                </a:lnTo>
                <a:lnTo>
                  <a:pt x="48" y="722"/>
                </a:lnTo>
                <a:lnTo>
                  <a:pt x="43" y="765"/>
                </a:lnTo>
                <a:lnTo>
                  <a:pt x="43" y="765"/>
                </a:lnTo>
                <a:lnTo>
                  <a:pt x="31" y="857"/>
                </a:lnTo>
                <a:lnTo>
                  <a:pt x="22" y="945"/>
                </a:lnTo>
                <a:lnTo>
                  <a:pt x="12" y="1048"/>
                </a:lnTo>
                <a:lnTo>
                  <a:pt x="12" y="1048"/>
                </a:lnTo>
                <a:lnTo>
                  <a:pt x="11" y="1064"/>
                </a:lnTo>
                <a:lnTo>
                  <a:pt x="6" y="1081"/>
                </a:lnTo>
                <a:lnTo>
                  <a:pt x="0" y="1102"/>
                </a:lnTo>
                <a:lnTo>
                  <a:pt x="0" y="1102"/>
                </a:lnTo>
                <a:close/>
                <a:moveTo>
                  <a:pt x="608" y="2186"/>
                </a:moveTo>
                <a:lnTo>
                  <a:pt x="608" y="2186"/>
                </a:lnTo>
                <a:lnTo>
                  <a:pt x="609" y="2199"/>
                </a:lnTo>
                <a:lnTo>
                  <a:pt x="612" y="2220"/>
                </a:lnTo>
                <a:lnTo>
                  <a:pt x="612" y="2220"/>
                </a:lnTo>
                <a:lnTo>
                  <a:pt x="617" y="2241"/>
                </a:lnTo>
                <a:lnTo>
                  <a:pt x="617" y="2241"/>
                </a:lnTo>
                <a:lnTo>
                  <a:pt x="612" y="2233"/>
                </a:lnTo>
                <a:lnTo>
                  <a:pt x="609" y="2226"/>
                </a:lnTo>
                <a:lnTo>
                  <a:pt x="607" y="2220"/>
                </a:lnTo>
                <a:lnTo>
                  <a:pt x="607" y="2220"/>
                </a:lnTo>
                <a:lnTo>
                  <a:pt x="605" y="2217"/>
                </a:lnTo>
                <a:lnTo>
                  <a:pt x="603" y="2214"/>
                </a:lnTo>
                <a:lnTo>
                  <a:pt x="596" y="2208"/>
                </a:lnTo>
                <a:lnTo>
                  <a:pt x="587" y="2201"/>
                </a:lnTo>
                <a:lnTo>
                  <a:pt x="608" y="21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4676723" y="4749474"/>
            <a:ext cx="857250" cy="1474788"/>
          </a:xfrm>
          <a:custGeom>
            <a:avLst/>
            <a:gdLst>
              <a:gd name="T0" fmla="*/ 146 w 540"/>
              <a:gd name="T1" fmla="*/ 154 h 929"/>
              <a:gd name="T2" fmla="*/ 135 w 540"/>
              <a:gd name="T3" fmla="*/ 179 h 929"/>
              <a:gd name="T4" fmla="*/ 126 w 540"/>
              <a:gd name="T5" fmla="*/ 220 h 929"/>
              <a:gd name="T6" fmla="*/ 107 w 540"/>
              <a:gd name="T7" fmla="*/ 253 h 929"/>
              <a:gd name="T8" fmla="*/ 101 w 540"/>
              <a:gd name="T9" fmla="*/ 272 h 929"/>
              <a:gd name="T10" fmla="*/ 80 w 540"/>
              <a:gd name="T11" fmla="*/ 339 h 929"/>
              <a:gd name="T12" fmla="*/ 49 w 540"/>
              <a:gd name="T13" fmla="*/ 366 h 929"/>
              <a:gd name="T14" fmla="*/ 31 w 540"/>
              <a:gd name="T15" fmla="*/ 451 h 929"/>
              <a:gd name="T16" fmla="*/ 31 w 540"/>
              <a:gd name="T17" fmla="*/ 481 h 929"/>
              <a:gd name="T18" fmla="*/ 58 w 540"/>
              <a:gd name="T19" fmla="*/ 509 h 929"/>
              <a:gd name="T20" fmla="*/ 81 w 540"/>
              <a:gd name="T21" fmla="*/ 518 h 929"/>
              <a:gd name="T22" fmla="*/ 100 w 540"/>
              <a:gd name="T23" fmla="*/ 552 h 929"/>
              <a:gd name="T24" fmla="*/ 116 w 540"/>
              <a:gd name="T25" fmla="*/ 581 h 929"/>
              <a:gd name="T26" fmla="*/ 134 w 540"/>
              <a:gd name="T27" fmla="*/ 624 h 929"/>
              <a:gd name="T28" fmla="*/ 89 w 540"/>
              <a:gd name="T29" fmla="*/ 740 h 929"/>
              <a:gd name="T30" fmla="*/ 70 w 540"/>
              <a:gd name="T31" fmla="*/ 764 h 929"/>
              <a:gd name="T32" fmla="*/ 31 w 540"/>
              <a:gd name="T33" fmla="*/ 831 h 929"/>
              <a:gd name="T34" fmla="*/ 26 w 540"/>
              <a:gd name="T35" fmla="*/ 843 h 929"/>
              <a:gd name="T36" fmla="*/ 13 w 540"/>
              <a:gd name="T37" fmla="*/ 853 h 929"/>
              <a:gd name="T38" fmla="*/ 2 w 540"/>
              <a:gd name="T39" fmla="*/ 870 h 929"/>
              <a:gd name="T40" fmla="*/ 44 w 540"/>
              <a:gd name="T41" fmla="*/ 898 h 929"/>
              <a:gd name="T42" fmla="*/ 117 w 540"/>
              <a:gd name="T43" fmla="*/ 921 h 929"/>
              <a:gd name="T44" fmla="*/ 118 w 540"/>
              <a:gd name="T45" fmla="*/ 905 h 929"/>
              <a:gd name="T46" fmla="*/ 80 w 540"/>
              <a:gd name="T47" fmla="*/ 876 h 929"/>
              <a:gd name="T48" fmla="*/ 85 w 540"/>
              <a:gd name="T49" fmla="*/ 871 h 929"/>
              <a:gd name="T50" fmla="*/ 98 w 540"/>
              <a:gd name="T51" fmla="*/ 844 h 929"/>
              <a:gd name="T52" fmla="*/ 134 w 540"/>
              <a:gd name="T53" fmla="*/ 800 h 929"/>
              <a:gd name="T54" fmla="*/ 178 w 540"/>
              <a:gd name="T55" fmla="*/ 737 h 929"/>
              <a:gd name="T56" fmla="*/ 192 w 540"/>
              <a:gd name="T57" fmla="*/ 817 h 929"/>
              <a:gd name="T58" fmla="*/ 227 w 540"/>
              <a:gd name="T59" fmla="*/ 920 h 929"/>
              <a:gd name="T60" fmla="*/ 304 w 540"/>
              <a:gd name="T61" fmla="*/ 889 h 929"/>
              <a:gd name="T62" fmla="*/ 288 w 540"/>
              <a:gd name="T63" fmla="*/ 880 h 929"/>
              <a:gd name="T64" fmla="*/ 263 w 540"/>
              <a:gd name="T65" fmla="*/ 835 h 929"/>
              <a:gd name="T66" fmla="*/ 259 w 540"/>
              <a:gd name="T67" fmla="*/ 768 h 929"/>
              <a:gd name="T68" fmla="*/ 250 w 540"/>
              <a:gd name="T69" fmla="*/ 710 h 929"/>
              <a:gd name="T70" fmla="*/ 227 w 540"/>
              <a:gd name="T71" fmla="*/ 590 h 929"/>
              <a:gd name="T72" fmla="*/ 245 w 540"/>
              <a:gd name="T73" fmla="*/ 536 h 929"/>
              <a:gd name="T74" fmla="*/ 259 w 540"/>
              <a:gd name="T75" fmla="*/ 509 h 929"/>
              <a:gd name="T76" fmla="*/ 268 w 540"/>
              <a:gd name="T77" fmla="*/ 424 h 929"/>
              <a:gd name="T78" fmla="*/ 316 w 540"/>
              <a:gd name="T79" fmla="*/ 386 h 929"/>
              <a:gd name="T80" fmla="*/ 308 w 540"/>
              <a:gd name="T81" fmla="*/ 344 h 929"/>
              <a:gd name="T82" fmla="*/ 321 w 540"/>
              <a:gd name="T83" fmla="*/ 335 h 929"/>
              <a:gd name="T84" fmla="*/ 317 w 540"/>
              <a:gd name="T85" fmla="*/ 317 h 929"/>
              <a:gd name="T86" fmla="*/ 299 w 540"/>
              <a:gd name="T87" fmla="*/ 312 h 929"/>
              <a:gd name="T88" fmla="*/ 388 w 540"/>
              <a:gd name="T89" fmla="*/ 112 h 929"/>
              <a:gd name="T90" fmla="*/ 424 w 540"/>
              <a:gd name="T91" fmla="*/ 27 h 929"/>
              <a:gd name="T92" fmla="*/ 254 w 540"/>
              <a:gd name="T93" fmla="*/ 9 h 929"/>
              <a:gd name="T94" fmla="*/ 160 w 540"/>
              <a:gd name="T95" fmla="*/ 33 h 929"/>
              <a:gd name="T96" fmla="*/ 100 w 540"/>
              <a:gd name="T97" fmla="*/ 61 h 929"/>
              <a:gd name="T98" fmla="*/ 26 w 540"/>
              <a:gd name="T99" fmla="*/ 134 h 929"/>
              <a:gd name="T100" fmla="*/ 140 w 540"/>
              <a:gd name="T101" fmla="*/ 128 h 929"/>
              <a:gd name="T102" fmla="*/ 281 w 540"/>
              <a:gd name="T103" fmla="*/ 268 h 929"/>
              <a:gd name="T104" fmla="*/ 263 w 540"/>
              <a:gd name="T105" fmla="*/ 259 h 929"/>
              <a:gd name="T106" fmla="*/ 226 w 540"/>
              <a:gd name="T107" fmla="*/ 246 h 929"/>
              <a:gd name="T108" fmla="*/ 244 w 540"/>
              <a:gd name="T109" fmla="*/ 219 h 929"/>
              <a:gd name="T110" fmla="*/ 245 w 540"/>
              <a:gd name="T111" fmla="*/ 174 h 929"/>
              <a:gd name="T112" fmla="*/ 236 w 540"/>
              <a:gd name="T113" fmla="*/ 152 h 929"/>
              <a:gd name="T114" fmla="*/ 214 w 540"/>
              <a:gd name="T115" fmla="*/ 130 h 929"/>
              <a:gd name="T116" fmla="*/ 277 w 540"/>
              <a:gd name="T117" fmla="*/ 12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0" h="929">
                <a:moveTo>
                  <a:pt x="176" y="131"/>
                </a:moveTo>
                <a:lnTo>
                  <a:pt x="176" y="131"/>
                </a:lnTo>
                <a:lnTo>
                  <a:pt x="171" y="134"/>
                </a:lnTo>
                <a:lnTo>
                  <a:pt x="159" y="143"/>
                </a:lnTo>
                <a:lnTo>
                  <a:pt x="146" y="154"/>
                </a:lnTo>
                <a:lnTo>
                  <a:pt x="141" y="160"/>
                </a:lnTo>
                <a:lnTo>
                  <a:pt x="138" y="165"/>
                </a:lnTo>
                <a:lnTo>
                  <a:pt x="138" y="165"/>
                </a:lnTo>
                <a:lnTo>
                  <a:pt x="136" y="171"/>
                </a:lnTo>
                <a:lnTo>
                  <a:pt x="135" y="179"/>
                </a:lnTo>
                <a:lnTo>
                  <a:pt x="134" y="194"/>
                </a:lnTo>
                <a:lnTo>
                  <a:pt x="134" y="214"/>
                </a:lnTo>
                <a:lnTo>
                  <a:pt x="134" y="214"/>
                </a:lnTo>
                <a:lnTo>
                  <a:pt x="131" y="216"/>
                </a:lnTo>
                <a:lnTo>
                  <a:pt x="126" y="220"/>
                </a:lnTo>
                <a:lnTo>
                  <a:pt x="119" y="229"/>
                </a:lnTo>
                <a:lnTo>
                  <a:pt x="115" y="234"/>
                </a:lnTo>
                <a:lnTo>
                  <a:pt x="111" y="241"/>
                </a:lnTo>
                <a:lnTo>
                  <a:pt x="111" y="241"/>
                </a:lnTo>
                <a:lnTo>
                  <a:pt x="107" y="253"/>
                </a:lnTo>
                <a:lnTo>
                  <a:pt x="106" y="260"/>
                </a:lnTo>
                <a:lnTo>
                  <a:pt x="107" y="262"/>
                </a:lnTo>
                <a:lnTo>
                  <a:pt x="107" y="264"/>
                </a:lnTo>
                <a:lnTo>
                  <a:pt x="107" y="264"/>
                </a:lnTo>
                <a:lnTo>
                  <a:pt x="101" y="272"/>
                </a:lnTo>
                <a:lnTo>
                  <a:pt x="97" y="281"/>
                </a:lnTo>
                <a:lnTo>
                  <a:pt x="93" y="290"/>
                </a:lnTo>
                <a:lnTo>
                  <a:pt x="93" y="290"/>
                </a:lnTo>
                <a:lnTo>
                  <a:pt x="80" y="339"/>
                </a:lnTo>
                <a:lnTo>
                  <a:pt x="80" y="339"/>
                </a:lnTo>
                <a:lnTo>
                  <a:pt x="64" y="351"/>
                </a:lnTo>
                <a:lnTo>
                  <a:pt x="53" y="361"/>
                </a:lnTo>
                <a:lnTo>
                  <a:pt x="50" y="364"/>
                </a:lnTo>
                <a:lnTo>
                  <a:pt x="49" y="366"/>
                </a:lnTo>
                <a:lnTo>
                  <a:pt x="49" y="366"/>
                </a:lnTo>
                <a:lnTo>
                  <a:pt x="48" y="371"/>
                </a:lnTo>
                <a:lnTo>
                  <a:pt x="44" y="376"/>
                </a:lnTo>
                <a:lnTo>
                  <a:pt x="40" y="384"/>
                </a:lnTo>
                <a:lnTo>
                  <a:pt x="22" y="442"/>
                </a:lnTo>
                <a:lnTo>
                  <a:pt x="31" y="451"/>
                </a:lnTo>
                <a:lnTo>
                  <a:pt x="31" y="451"/>
                </a:lnTo>
                <a:lnTo>
                  <a:pt x="31" y="461"/>
                </a:lnTo>
                <a:lnTo>
                  <a:pt x="31" y="478"/>
                </a:lnTo>
                <a:lnTo>
                  <a:pt x="31" y="478"/>
                </a:lnTo>
                <a:lnTo>
                  <a:pt x="31" y="481"/>
                </a:lnTo>
                <a:lnTo>
                  <a:pt x="32" y="486"/>
                </a:lnTo>
                <a:lnTo>
                  <a:pt x="34" y="489"/>
                </a:lnTo>
                <a:lnTo>
                  <a:pt x="38" y="494"/>
                </a:lnTo>
                <a:lnTo>
                  <a:pt x="47" y="501"/>
                </a:lnTo>
                <a:lnTo>
                  <a:pt x="58" y="509"/>
                </a:lnTo>
                <a:lnTo>
                  <a:pt x="58" y="509"/>
                </a:lnTo>
                <a:lnTo>
                  <a:pt x="63" y="513"/>
                </a:lnTo>
                <a:lnTo>
                  <a:pt x="70" y="515"/>
                </a:lnTo>
                <a:lnTo>
                  <a:pt x="76" y="517"/>
                </a:lnTo>
                <a:lnTo>
                  <a:pt x="81" y="518"/>
                </a:lnTo>
                <a:lnTo>
                  <a:pt x="90" y="518"/>
                </a:lnTo>
                <a:lnTo>
                  <a:pt x="93" y="518"/>
                </a:lnTo>
                <a:lnTo>
                  <a:pt x="93" y="518"/>
                </a:lnTo>
                <a:lnTo>
                  <a:pt x="97" y="535"/>
                </a:lnTo>
                <a:lnTo>
                  <a:pt x="100" y="552"/>
                </a:lnTo>
                <a:lnTo>
                  <a:pt x="104" y="559"/>
                </a:lnTo>
                <a:lnTo>
                  <a:pt x="107" y="567"/>
                </a:lnTo>
                <a:lnTo>
                  <a:pt x="107" y="567"/>
                </a:lnTo>
                <a:lnTo>
                  <a:pt x="111" y="574"/>
                </a:lnTo>
                <a:lnTo>
                  <a:pt x="116" y="581"/>
                </a:lnTo>
                <a:lnTo>
                  <a:pt x="124" y="590"/>
                </a:lnTo>
                <a:lnTo>
                  <a:pt x="130" y="595"/>
                </a:lnTo>
                <a:lnTo>
                  <a:pt x="134" y="599"/>
                </a:lnTo>
                <a:lnTo>
                  <a:pt x="134" y="599"/>
                </a:lnTo>
                <a:lnTo>
                  <a:pt x="134" y="624"/>
                </a:lnTo>
                <a:lnTo>
                  <a:pt x="134" y="648"/>
                </a:lnTo>
                <a:lnTo>
                  <a:pt x="120" y="692"/>
                </a:lnTo>
                <a:lnTo>
                  <a:pt x="120" y="692"/>
                </a:lnTo>
                <a:lnTo>
                  <a:pt x="102" y="720"/>
                </a:lnTo>
                <a:lnTo>
                  <a:pt x="89" y="740"/>
                </a:lnTo>
                <a:lnTo>
                  <a:pt x="83" y="747"/>
                </a:lnTo>
                <a:lnTo>
                  <a:pt x="80" y="750"/>
                </a:lnTo>
                <a:lnTo>
                  <a:pt x="80" y="750"/>
                </a:lnTo>
                <a:lnTo>
                  <a:pt x="77" y="755"/>
                </a:lnTo>
                <a:lnTo>
                  <a:pt x="70" y="764"/>
                </a:lnTo>
                <a:lnTo>
                  <a:pt x="53" y="790"/>
                </a:lnTo>
                <a:lnTo>
                  <a:pt x="38" y="816"/>
                </a:lnTo>
                <a:lnTo>
                  <a:pt x="32" y="826"/>
                </a:lnTo>
                <a:lnTo>
                  <a:pt x="31" y="831"/>
                </a:lnTo>
                <a:lnTo>
                  <a:pt x="31" y="831"/>
                </a:lnTo>
                <a:lnTo>
                  <a:pt x="31" y="833"/>
                </a:lnTo>
                <a:lnTo>
                  <a:pt x="31" y="835"/>
                </a:lnTo>
                <a:lnTo>
                  <a:pt x="29" y="839"/>
                </a:lnTo>
                <a:lnTo>
                  <a:pt x="26" y="842"/>
                </a:lnTo>
                <a:lnTo>
                  <a:pt x="26" y="843"/>
                </a:lnTo>
                <a:lnTo>
                  <a:pt x="26" y="844"/>
                </a:lnTo>
                <a:lnTo>
                  <a:pt x="26" y="844"/>
                </a:lnTo>
                <a:lnTo>
                  <a:pt x="25" y="845"/>
                </a:lnTo>
                <a:lnTo>
                  <a:pt x="23" y="848"/>
                </a:lnTo>
                <a:lnTo>
                  <a:pt x="13" y="853"/>
                </a:lnTo>
                <a:lnTo>
                  <a:pt x="3" y="861"/>
                </a:lnTo>
                <a:lnTo>
                  <a:pt x="1" y="864"/>
                </a:lnTo>
                <a:lnTo>
                  <a:pt x="0" y="867"/>
                </a:lnTo>
                <a:lnTo>
                  <a:pt x="0" y="867"/>
                </a:lnTo>
                <a:lnTo>
                  <a:pt x="2" y="870"/>
                </a:lnTo>
                <a:lnTo>
                  <a:pt x="4" y="872"/>
                </a:lnTo>
                <a:lnTo>
                  <a:pt x="9" y="876"/>
                </a:lnTo>
                <a:lnTo>
                  <a:pt x="9" y="876"/>
                </a:lnTo>
                <a:lnTo>
                  <a:pt x="28" y="888"/>
                </a:lnTo>
                <a:lnTo>
                  <a:pt x="44" y="898"/>
                </a:lnTo>
                <a:lnTo>
                  <a:pt x="71" y="925"/>
                </a:lnTo>
                <a:lnTo>
                  <a:pt x="111" y="929"/>
                </a:lnTo>
                <a:lnTo>
                  <a:pt x="111" y="929"/>
                </a:lnTo>
                <a:lnTo>
                  <a:pt x="114" y="927"/>
                </a:lnTo>
                <a:lnTo>
                  <a:pt x="117" y="921"/>
                </a:lnTo>
                <a:lnTo>
                  <a:pt x="120" y="914"/>
                </a:lnTo>
                <a:lnTo>
                  <a:pt x="121" y="910"/>
                </a:lnTo>
                <a:lnTo>
                  <a:pt x="120" y="907"/>
                </a:lnTo>
                <a:lnTo>
                  <a:pt x="120" y="907"/>
                </a:lnTo>
                <a:lnTo>
                  <a:pt x="118" y="905"/>
                </a:lnTo>
                <a:lnTo>
                  <a:pt x="115" y="902"/>
                </a:lnTo>
                <a:lnTo>
                  <a:pt x="108" y="899"/>
                </a:lnTo>
                <a:lnTo>
                  <a:pt x="101" y="898"/>
                </a:lnTo>
                <a:lnTo>
                  <a:pt x="98" y="898"/>
                </a:lnTo>
                <a:lnTo>
                  <a:pt x="80" y="876"/>
                </a:lnTo>
                <a:lnTo>
                  <a:pt x="80" y="876"/>
                </a:lnTo>
                <a:lnTo>
                  <a:pt x="82" y="874"/>
                </a:lnTo>
                <a:lnTo>
                  <a:pt x="85" y="872"/>
                </a:lnTo>
                <a:lnTo>
                  <a:pt x="85" y="871"/>
                </a:lnTo>
                <a:lnTo>
                  <a:pt x="85" y="871"/>
                </a:lnTo>
                <a:lnTo>
                  <a:pt x="85" y="869"/>
                </a:lnTo>
                <a:lnTo>
                  <a:pt x="87" y="866"/>
                </a:lnTo>
                <a:lnTo>
                  <a:pt x="89" y="862"/>
                </a:lnTo>
                <a:lnTo>
                  <a:pt x="98" y="844"/>
                </a:lnTo>
                <a:lnTo>
                  <a:pt x="98" y="844"/>
                </a:lnTo>
                <a:lnTo>
                  <a:pt x="115" y="825"/>
                </a:lnTo>
                <a:lnTo>
                  <a:pt x="127" y="810"/>
                </a:lnTo>
                <a:lnTo>
                  <a:pt x="131" y="804"/>
                </a:lnTo>
                <a:lnTo>
                  <a:pt x="134" y="800"/>
                </a:lnTo>
                <a:lnTo>
                  <a:pt x="134" y="800"/>
                </a:lnTo>
                <a:lnTo>
                  <a:pt x="141" y="786"/>
                </a:lnTo>
                <a:lnTo>
                  <a:pt x="157" y="764"/>
                </a:lnTo>
                <a:lnTo>
                  <a:pt x="172" y="744"/>
                </a:lnTo>
                <a:lnTo>
                  <a:pt x="176" y="738"/>
                </a:lnTo>
                <a:lnTo>
                  <a:pt x="178" y="737"/>
                </a:lnTo>
                <a:lnTo>
                  <a:pt x="178" y="737"/>
                </a:lnTo>
                <a:lnTo>
                  <a:pt x="178" y="737"/>
                </a:lnTo>
                <a:lnTo>
                  <a:pt x="185" y="776"/>
                </a:lnTo>
                <a:lnTo>
                  <a:pt x="192" y="817"/>
                </a:lnTo>
                <a:lnTo>
                  <a:pt x="192" y="817"/>
                </a:lnTo>
                <a:lnTo>
                  <a:pt x="196" y="853"/>
                </a:lnTo>
                <a:lnTo>
                  <a:pt x="201" y="884"/>
                </a:lnTo>
                <a:lnTo>
                  <a:pt x="210" y="889"/>
                </a:lnTo>
                <a:lnTo>
                  <a:pt x="214" y="911"/>
                </a:lnTo>
                <a:lnTo>
                  <a:pt x="227" y="920"/>
                </a:lnTo>
                <a:lnTo>
                  <a:pt x="281" y="916"/>
                </a:lnTo>
                <a:lnTo>
                  <a:pt x="303" y="902"/>
                </a:lnTo>
                <a:lnTo>
                  <a:pt x="303" y="902"/>
                </a:lnTo>
                <a:lnTo>
                  <a:pt x="303" y="895"/>
                </a:lnTo>
                <a:lnTo>
                  <a:pt x="304" y="889"/>
                </a:lnTo>
                <a:lnTo>
                  <a:pt x="303" y="884"/>
                </a:lnTo>
                <a:lnTo>
                  <a:pt x="303" y="884"/>
                </a:lnTo>
                <a:lnTo>
                  <a:pt x="301" y="883"/>
                </a:lnTo>
                <a:lnTo>
                  <a:pt x="298" y="882"/>
                </a:lnTo>
                <a:lnTo>
                  <a:pt x="288" y="880"/>
                </a:lnTo>
                <a:lnTo>
                  <a:pt x="272" y="880"/>
                </a:lnTo>
                <a:lnTo>
                  <a:pt x="272" y="880"/>
                </a:lnTo>
                <a:lnTo>
                  <a:pt x="268" y="860"/>
                </a:lnTo>
                <a:lnTo>
                  <a:pt x="264" y="844"/>
                </a:lnTo>
                <a:lnTo>
                  <a:pt x="263" y="835"/>
                </a:lnTo>
                <a:lnTo>
                  <a:pt x="263" y="835"/>
                </a:lnTo>
                <a:lnTo>
                  <a:pt x="262" y="829"/>
                </a:lnTo>
                <a:lnTo>
                  <a:pt x="259" y="817"/>
                </a:lnTo>
                <a:lnTo>
                  <a:pt x="254" y="804"/>
                </a:lnTo>
                <a:lnTo>
                  <a:pt x="259" y="768"/>
                </a:lnTo>
                <a:lnTo>
                  <a:pt x="259" y="768"/>
                </a:lnTo>
                <a:lnTo>
                  <a:pt x="255" y="739"/>
                </a:lnTo>
                <a:lnTo>
                  <a:pt x="252" y="719"/>
                </a:lnTo>
                <a:lnTo>
                  <a:pt x="251" y="713"/>
                </a:lnTo>
                <a:lnTo>
                  <a:pt x="250" y="710"/>
                </a:lnTo>
                <a:lnTo>
                  <a:pt x="250" y="710"/>
                </a:lnTo>
                <a:lnTo>
                  <a:pt x="248" y="706"/>
                </a:lnTo>
                <a:lnTo>
                  <a:pt x="245" y="691"/>
                </a:lnTo>
                <a:lnTo>
                  <a:pt x="238" y="650"/>
                </a:lnTo>
                <a:lnTo>
                  <a:pt x="227" y="590"/>
                </a:lnTo>
                <a:lnTo>
                  <a:pt x="227" y="590"/>
                </a:lnTo>
                <a:lnTo>
                  <a:pt x="235" y="564"/>
                </a:lnTo>
                <a:lnTo>
                  <a:pt x="241" y="545"/>
                </a:lnTo>
                <a:lnTo>
                  <a:pt x="244" y="539"/>
                </a:lnTo>
                <a:lnTo>
                  <a:pt x="245" y="536"/>
                </a:lnTo>
                <a:lnTo>
                  <a:pt x="245" y="536"/>
                </a:lnTo>
                <a:lnTo>
                  <a:pt x="248" y="533"/>
                </a:lnTo>
                <a:lnTo>
                  <a:pt x="251" y="527"/>
                </a:lnTo>
                <a:lnTo>
                  <a:pt x="259" y="509"/>
                </a:lnTo>
                <a:lnTo>
                  <a:pt x="259" y="509"/>
                </a:lnTo>
                <a:lnTo>
                  <a:pt x="261" y="501"/>
                </a:lnTo>
                <a:lnTo>
                  <a:pt x="262" y="490"/>
                </a:lnTo>
                <a:lnTo>
                  <a:pt x="265" y="461"/>
                </a:lnTo>
                <a:lnTo>
                  <a:pt x="268" y="424"/>
                </a:lnTo>
                <a:lnTo>
                  <a:pt x="268" y="424"/>
                </a:lnTo>
                <a:lnTo>
                  <a:pt x="286" y="415"/>
                </a:lnTo>
                <a:lnTo>
                  <a:pt x="286" y="415"/>
                </a:lnTo>
                <a:lnTo>
                  <a:pt x="292" y="410"/>
                </a:lnTo>
                <a:lnTo>
                  <a:pt x="304" y="398"/>
                </a:lnTo>
                <a:lnTo>
                  <a:pt x="316" y="386"/>
                </a:lnTo>
                <a:lnTo>
                  <a:pt x="321" y="380"/>
                </a:lnTo>
                <a:lnTo>
                  <a:pt x="321" y="380"/>
                </a:lnTo>
                <a:lnTo>
                  <a:pt x="319" y="373"/>
                </a:lnTo>
                <a:lnTo>
                  <a:pt x="315" y="361"/>
                </a:lnTo>
                <a:lnTo>
                  <a:pt x="308" y="344"/>
                </a:lnTo>
                <a:lnTo>
                  <a:pt x="308" y="344"/>
                </a:lnTo>
                <a:lnTo>
                  <a:pt x="312" y="342"/>
                </a:lnTo>
                <a:lnTo>
                  <a:pt x="317" y="339"/>
                </a:lnTo>
                <a:lnTo>
                  <a:pt x="317" y="339"/>
                </a:lnTo>
                <a:lnTo>
                  <a:pt x="321" y="335"/>
                </a:lnTo>
                <a:lnTo>
                  <a:pt x="326" y="331"/>
                </a:lnTo>
                <a:lnTo>
                  <a:pt x="326" y="331"/>
                </a:lnTo>
                <a:lnTo>
                  <a:pt x="325" y="327"/>
                </a:lnTo>
                <a:lnTo>
                  <a:pt x="321" y="323"/>
                </a:lnTo>
                <a:lnTo>
                  <a:pt x="317" y="317"/>
                </a:lnTo>
                <a:lnTo>
                  <a:pt x="312" y="313"/>
                </a:lnTo>
                <a:lnTo>
                  <a:pt x="312" y="313"/>
                </a:lnTo>
                <a:lnTo>
                  <a:pt x="310" y="312"/>
                </a:lnTo>
                <a:lnTo>
                  <a:pt x="307" y="312"/>
                </a:lnTo>
                <a:lnTo>
                  <a:pt x="299" y="312"/>
                </a:lnTo>
                <a:lnTo>
                  <a:pt x="290" y="313"/>
                </a:lnTo>
                <a:lnTo>
                  <a:pt x="286" y="121"/>
                </a:lnTo>
                <a:lnTo>
                  <a:pt x="317" y="121"/>
                </a:lnTo>
                <a:lnTo>
                  <a:pt x="388" y="112"/>
                </a:lnTo>
                <a:lnTo>
                  <a:pt x="388" y="112"/>
                </a:lnTo>
                <a:lnTo>
                  <a:pt x="500" y="107"/>
                </a:lnTo>
                <a:lnTo>
                  <a:pt x="500" y="107"/>
                </a:lnTo>
                <a:lnTo>
                  <a:pt x="527" y="105"/>
                </a:lnTo>
                <a:lnTo>
                  <a:pt x="540" y="103"/>
                </a:lnTo>
                <a:lnTo>
                  <a:pt x="424" y="27"/>
                </a:lnTo>
                <a:lnTo>
                  <a:pt x="366" y="9"/>
                </a:lnTo>
                <a:lnTo>
                  <a:pt x="277" y="4"/>
                </a:lnTo>
                <a:lnTo>
                  <a:pt x="272" y="0"/>
                </a:lnTo>
                <a:lnTo>
                  <a:pt x="263" y="0"/>
                </a:lnTo>
                <a:lnTo>
                  <a:pt x="254" y="9"/>
                </a:lnTo>
                <a:lnTo>
                  <a:pt x="232" y="13"/>
                </a:lnTo>
                <a:lnTo>
                  <a:pt x="232" y="13"/>
                </a:lnTo>
                <a:lnTo>
                  <a:pt x="216" y="17"/>
                </a:lnTo>
                <a:lnTo>
                  <a:pt x="182" y="27"/>
                </a:lnTo>
                <a:lnTo>
                  <a:pt x="160" y="33"/>
                </a:lnTo>
                <a:lnTo>
                  <a:pt x="141" y="40"/>
                </a:lnTo>
                <a:lnTo>
                  <a:pt x="124" y="47"/>
                </a:lnTo>
                <a:lnTo>
                  <a:pt x="111" y="54"/>
                </a:lnTo>
                <a:lnTo>
                  <a:pt x="111" y="54"/>
                </a:lnTo>
                <a:lnTo>
                  <a:pt x="100" y="61"/>
                </a:lnTo>
                <a:lnTo>
                  <a:pt x="88" y="71"/>
                </a:lnTo>
                <a:lnTo>
                  <a:pt x="61" y="96"/>
                </a:lnTo>
                <a:lnTo>
                  <a:pt x="31" y="125"/>
                </a:lnTo>
                <a:lnTo>
                  <a:pt x="26" y="134"/>
                </a:lnTo>
                <a:lnTo>
                  <a:pt x="26" y="134"/>
                </a:lnTo>
                <a:lnTo>
                  <a:pt x="37" y="133"/>
                </a:lnTo>
                <a:lnTo>
                  <a:pt x="76" y="130"/>
                </a:lnTo>
                <a:lnTo>
                  <a:pt x="76" y="130"/>
                </a:lnTo>
                <a:lnTo>
                  <a:pt x="108" y="128"/>
                </a:lnTo>
                <a:lnTo>
                  <a:pt x="140" y="128"/>
                </a:lnTo>
                <a:lnTo>
                  <a:pt x="176" y="131"/>
                </a:lnTo>
                <a:lnTo>
                  <a:pt x="176" y="131"/>
                </a:lnTo>
                <a:close/>
                <a:moveTo>
                  <a:pt x="277" y="121"/>
                </a:moveTo>
                <a:lnTo>
                  <a:pt x="277" y="237"/>
                </a:lnTo>
                <a:lnTo>
                  <a:pt x="281" y="268"/>
                </a:lnTo>
                <a:lnTo>
                  <a:pt x="281" y="268"/>
                </a:lnTo>
                <a:lnTo>
                  <a:pt x="281" y="268"/>
                </a:lnTo>
                <a:lnTo>
                  <a:pt x="279" y="268"/>
                </a:lnTo>
                <a:lnTo>
                  <a:pt x="273" y="265"/>
                </a:lnTo>
                <a:lnTo>
                  <a:pt x="263" y="259"/>
                </a:lnTo>
                <a:lnTo>
                  <a:pt x="263" y="259"/>
                </a:lnTo>
                <a:lnTo>
                  <a:pt x="256" y="256"/>
                </a:lnTo>
                <a:lnTo>
                  <a:pt x="250" y="252"/>
                </a:lnTo>
                <a:lnTo>
                  <a:pt x="236" y="248"/>
                </a:lnTo>
                <a:lnTo>
                  <a:pt x="226" y="246"/>
                </a:lnTo>
                <a:lnTo>
                  <a:pt x="223" y="246"/>
                </a:lnTo>
                <a:lnTo>
                  <a:pt x="223" y="246"/>
                </a:lnTo>
                <a:lnTo>
                  <a:pt x="233" y="233"/>
                </a:lnTo>
                <a:lnTo>
                  <a:pt x="241" y="223"/>
                </a:lnTo>
                <a:lnTo>
                  <a:pt x="244" y="219"/>
                </a:lnTo>
                <a:lnTo>
                  <a:pt x="245" y="214"/>
                </a:lnTo>
                <a:lnTo>
                  <a:pt x="245" y="214"/>
                </a:lnTo>
                <a:lnTo>
                  <a:pt x="246" y="204"/>
                </a:lnTo>
                <a:lnTo>
                  <a:pt x="245" y="191"/>
                </a:lnTo>
                <a:lnTo>
                  <a:pt x="245" y="174"/>
                </a:lnTo>
                <a:lnTo>
                  <a:pt x="245" y="174"/>
                </a:lnTo>
                <a:lnTo>
                  <a:pt x="244" y="170"/>
                </a:lnTo>
                <a:lnTo>
                  <a:pt x="242" y="163"/>
                </a:lnTo>
                <a:lnTo>
                  <a:pt x="239" y="156"/>
                </a:lnTo>
                <a:lnTo>
                  <a:pt x="236" y="152"/>
                </a:lnTo>
                <a:lnTo>
                  <a:pt x="236" y="152"/>
                </a:lnTo>
                <a:lnTo>
                  <a:pt x="225" y="140"/>
                </a:lnTo>
                <a:lnTo>
                  <a:pt x="219" y="132"/>
                </a:lnTo>
                <a:lnTo>
                  <a:pt x="216" y="130"/>
                </a:lnTo>
                <a:lnTo>
                  <a:pt x="214" y="130"/>
                </a:lnTo>
                <a:lnTo>
                  <a:pt x="214" y="130"/>
                </a:lnTo>
                <a:lnTo>
                  <a:pt x="211" y="130"/>
                </a:lnTo>
                <a:lnTo>
                  <a:pt x="206" y="127"/>
                </a:lnTo>
                <a:lnTo>
                  <a:pt x="201" y="125"/>
                </a:lnTo>
                <a:lnTo>
                  <a:pt x="277" y="1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8387413" y="4689140"/>
            <a:ext cx="788705" cy="1685169"/>
          </a:xfrm>
          <a:custGeom>
            <a:avLst/>
            <a:gdLst>
              <a:gd name="T0" fmla="*/ 435 w 688"/>
              <a:gd name="T1" fmla="*/ 75 h 1470"/>
              <a:gd name="T2" fmla="*/ 519 w 688"/>
              <a:gd name="T3" fmla="*/ 143 h 1470"/>
              <a:gd name="T4" fmla="*/ 549 w 688"/>
              <a:gd name="T5" fmla="*/ 197 h 1470"/>
              <a:gd name="T6" fmla="*/ 622 w 688"/>
              <a:gd name="T7" fmla="*/ 520 h 1470"/>
              <a:gd name="T8" fmla="*/ 520 w 688"/>
              <a:gd name="T9" fmla="*/ 417 h 1470"/>
              <a:gd name="T10" fmla="*/ 499 w 688"/>
              <a:gd name="T11" fmla="*/ 475 h 1470"/>
              <a:gd name="T12" fmla="*/ 508 w 688"/>
              <a:gd name="T13" fmla="*/ 618 h 1470"/>
              <a:gd name="T14" fmla="*/ 529 w 688"/>
              <a:gd name="T15" fmla="*/ 791 h 1470"/>
              <a:gd name="T16" fmla="*/ 554 w 688"/>
              <a:gd name="T17" fmla="*/ 971 h 1470"/>
              <a:gd name="T18" fmla="*/ 526 w 688"/>
              <a:gd name="T19" fmla="*/ 997 h 1470"/>
              <a:gd name="T20" fmla="*/ 576 w 688"/>
              <a:gd name="T21" fmla="*/ 1163 h 1470"/>
              <a:gd name="T22" fmla="*/ 626 w 688"/>
              <a:gd name="T23" fmla="*/ 1327 h 1470"/>
              <a:gd name="T24" fmla="*/ 657 w 688"/>
              <a:gd name="T25" fmla="*/ 1366 h 1470"/>
              <a:gd name="T26" fmla="*/ 684 w 688"/>
              <a:gd name="T27" fmla="*/ 1422 h 1470"/>
              <a:gd name="T28" fmla="*/ 672 w 688"/>
              <a:gd name="T29" fmla="*/ 1453 h 1470"/>
              <a:gd name="T30" fmla="*/ 575 w 688"/>
              <a:gd name="T31" fmla="*/ 1467 h 1470"/>
              <a:gd name="T32" fmla="*/ 467 w 688"/>
              <a:gd name="T33" fmla="*/ 1463 h 1470"/>
              <a:gd name="T34" fmla="*/ 458 w 688"/>
              <a:gd name="T35" fmla="*/ 1439 h 1470"/>
              <a:gd name="T36" fmla="*/ 510 w 688"/>
              <a:gd name="T37" fmla="*/ 1415 h 1470"/>
              <a:gd name="T38" fmla="*/ 557 w 688"/>
              <a:gd name="T39" fmla="*/ 1371 h 1470"/>
              <a:gd name="T40" fmla="*/ 566 w 688"/>
              <a:gd name="T41" fmla="*/ 1346 h 1470"/>
              <a:gd name="T42" fmla="*/ 488 w 688"/>
              <a:gd name="T43" fmla="*/ 1182 h 1470"/>
              <a:gd name="T44" fmla="*/ 383 w 688"/>
              <a:gd name="T45" fmla="*/ 1186 h 1470"/>
              <a:gd name="T46" fmla="*/ 336 w 688"/>
              <a:gd name="T47" fmla="*/ 1181 h 1470"/>
              <a:gd name="T48" fmla="*/ 326 w 688"/>
              <a:gd name="T49" fmla="*/ 1243 h 1470"/>
              <a:gd name="T50" fmla="*/ 303 w 688"/>
              <a:gd name="T51" fmla="*/ 1253 h 1470"/>
              <a:gd name="T52" fmla="*/ 265 w 688"/>
              <a:gd name="T53" fmla="*/ 1230 h 1470"/>
              <a:gd name="T54" fmla="*/ 212 w 688"/>
              <a:gd name="T55" fmla="*/ 1374 h 1470"/>
              <a:gd name="T56" fmla="*/ 220 w 688"/>
              <a:gd name="T57" fmla="*/ 1440 h 1470"/>
              <a:gd name="T58" fmla="*/ 118 w 688"/>
              <a:gd name="T59" fmla="*/ 1430 h 1470"/>
              <a:gd name="T60" fmla="*/ 21 w 688"/>
              <a:gd name="T61" fmla="*/ 1396 h 1470"/>
              <a:gd name="T62" fmla="*/ 2 w 688"/>
              <a:gd name="T63" fmla="*/ 1368 h 1470"/>
              <a:gd name="T64" fmla="*/ 26 w 688"/>
              <a:gd name="T65" fmla="*/ 1353 h 1470"/>
              <a:gd name="T66" fmla="*/ 99 w 688"/>
              <a:gd name="T67" fmla="*/ 1343 h 1470"/>
              <a:gd name="T68" fmla="*/ 133 w 688"/>
              <a:gd name="T69" fmla="*/ 1335 h 1470"/>
              <a:gd name="T70" fmla="*/ 160 w 688"/>
              <a:gd name="T71" fmla="*/ 1300 h 1470"/>
              <a:gd name="T72" fmla="*/ 176 w 688"/>
              <a:gd name="T73" fmla="*/ 1153 h 1470"/>
              <a:gd name="T74" fmla="*/ 183 w 688"/>
              <a:gd name="T75" fmla="*/ 1077 h 1470"/>
              <a:gd name="T76" fmla="*/ 203 w 688"/>
              <a:gd name="T77" fmla="*/ 1004 h 1470"/>
              <a:gd name="T78" fmla="*/ 193 w 688"/>
              <a:gd name="T79" fmla="*/ 869 h 1470"/>
              <a:gd name="T80" fmla="*/ 154 w 688"/>
              <a:gd name="T81" fmla="*/ 799 h 1470"/>
              <a:gd name="T82" fmla="*/ 99 w 688"/>
              <a:gd name="T83" fmla="*/ 792 h 1470"/>
              <a:gd name="T84" fmla="*/ 135 w 688"/>
              <a:gd name="T85" fmla="*/ 727 h 1470"/>
              <a:gd name="T86" fmla="*/ 146 w 688"/>
              <a:gd name="T87" fmla="*/ 709 h 1470"/>
              <a:gd name="T88" fmla="*/ 227 w 688"/>
              <a:gd name="T89" fmla="*/ 556 h 1470"/>
              <a:gd name="T90" fmla="*/ 215 w 688"/>
              <a:gd name="T91" fmla="*/ 514 h 1470"/>
              <a:gd name="T92" fmla="*/ 188 w 688"/>
              <a:gd name="T93" fmla="*/ 486 h 1470"/>
              <a:gd name="T94" fmla="*/ 174 w 688"/>
              <a:gd name="T95" fmla="*/ 476 h 1470"/>
              <a:gd name="T96" fmla="*/ 183 w 688"/>
              <a:gd name="T97" fmla="*/ 460 h 1470"/>
              <a:gd name="T98" fmla="*/ 188 w 688"/>
              <a:gd name="T99" fmla="*/ 434 h 1470"/>
              <a:gd name="T100" fmla="*/ 207 w 688"/>
              <a:gd name="T101" fmla="*/ 421 h 1470"/>
              <a:gd name="T102" fmla="*/ 219 w 688"/>
              <a:gd name="T103" fmla="*/ 408 h 1470"/>
              <a:gd name="T104" fmla="*/ 231 w 688"/>
              <a:gd name="T105" fmla="*/ 396 h 1470"/>
              <a:gd name="T106" fmla="*/ 274 w 688"/>
              <a:gd name="T107" fmla="*/ 284 h 1470"/>
              <a:gd name="T108" fmla="*/ 246 w 688"/>
              <a:gd name="T109" fmla="*/ 265 h 1470"/>
              <a:gd name="T110" fmla="*/ 239 w 688"/>
              <a:gd name="T111" fmla="*/ 190 h 1470"/>
              <a:gd name="T112" fmla="*/ 257 w 688"/>
              <a:gd name="T113" fmla="*/ 167 h 1470"/>
              <a:gd name="T114" fmla="*/ 191 w 688"/>
              <a:gd name="T115" fmla="*/ 57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8" h="1470">
                <a:moveTo>
                  <a:pt x="118" y="0"/>
                </a:moveTo>
                <a:lnTo>
                  <a:pt x="288" y="19"/>
                </a:lnTo>
                <a:lnTo>
                  <a:pt x="288" y="19"/>
                </a:lnTo>
                <a:lnTo>
                  <a:pt x="355" y="42"/>
                </a:lnTo>
                <a:lnTo>
                  <a:pt x="422" y="63"/>
                </a:lnTo>
                <a:lnTo>
                  <a:pt x="422" y="63"/>
                </a:lnTo>
                <a:lnTo>
                  <a:pt x="435" y="75"/>
                </a:lnTo>
                <a:lnTo>
                  <a:pt x="462" y="102"/>
                </a:lnTo>
                <a:lnTo>
                  <a:pt x="500" y="141"/>
                </a:lnTo>
                <a:lnTo>
                  <a:pt x="512" y="137"/>
                </a:lnTo>
                <a:lnTo>
                  <a:pt x="512" y="137"/>
                </a:lnTo>
                <a:lnTo>
                  <a:pt x="515" y="140"/>
                </a:lnTo>
                <a:lnTo>
                  <a:pt x="517" y="142"/>
                </a:lnTo>
                <a:lnTo>
                  <a:pt x="519" y="143"/>
                </a:lnTo>
                <a:lnTo>
                  <a:pt x="519" y="143"/>
                </a:lnTo>
                <a:lnTo>
                  <a:pt x="520" y="143"/>
                </a:lnTo>
                <a:lnTo>
                  <a:pt x="520" y="145"/>
                </a:lnTo>
                <a:lnTo>
                  <a:pt x="519" y="150"/>
                </a:lnTo>
                <a:lnTo>
                  <a:pt x="519" y="158"/>
                </a:lnTo>
                <a:lnTo>
                  <a:pt x="519" y="158"/>
                </a:lnTo>
                <a:lnTo>
                  <a:pt x="549" y="197"/>
                </a:lnTo>
                <a:lnTo>
                  <a:pt x="578" y="234"/>
                </a:lnTo>
                <a:lnTo>
                  <a:pt x="620" y="343"/>
                </a:lnTo>
                <a:lnTo>
                  <a:pt x="620" y="343"/>
                </a:lnTo>
                <a:lnTo>
                  <a:pt x="622" y="418"/>
                </a:lnTo>
                <a:lnTo>
                  <a:pt x="622" y="494"/>
                </a:lnTo>
                <a:lnTo>
                  <a:pt x="622" y="494"/>
                </a:lnTo>
                <a:lnTo>
                  <a:pt x="622" y="520"/>
                </a:lnTo>
                <a:lnTo>
                  <a:pt x="622" y="543"/>
                </a:lnTo>
                <a:lnTo>
                  <a:pt x="622" y="543"/>
                </a:lnTo>
                <a:lnTo>
                  <a:pt x="581" y="488"/>
                </a:lnTo>
                <a:lnTo>
                  <a:pt x="550" y="449"/>
                </a:lnTo>
                <a:lnTo>
                  <a:pt x="534" y="429"/>
                </a:lnTo>
                <a:lnTo>
                  <a:pt x="534" y="429"/>
                </a:lnTo>
                <a:lnTo>
                  <a:pt x="520" y="417"/>
                </a:lnTo>
                <a:lnTo>
                  <a:pt x="498" y="393"/>
                </a:lnTo>
                <a:lnTo>
                  <a:pt x="467" y="362"/>
                </a:lnTo>
                <a:lnTo>
                  <a:pt x="467" y="362"/>
                </a:lnTo>
                <a:lnTo>
                  <a:pt x="471" y="377"/>
                </a:lnTo>
                <a:lnTo>
                  <a:pt x="482" y="412"/>
                </a:lnTo>
                <a:lnTo>
                  <a:pt x="495" y="455"/>
                </a:lnTo>
                <a:lnTo>
                  <a:pt x="499" y="475"/>
                </a:lnTo>
                <a:lnTo>
                  <a:pt x="502" y="493"/>
                </a:lnTo>
                <a:lnTo>
                  <a:pt x="502" y="493"/>
                </a:lnTo>
                <a:lnTo>
                  <a:pt x="504" y="508"/>
                </a:lnTo>
                <a:lnTo>
                  <a:pt x="505" y="529"/>
                </a:lnTo>
                <a:lnTo>
                  <a:pt x="506" y="573"/>
                </a:lnTo>
                <a:lnTo>
                  <a:pt x="506" y="597"/>
                </a:lnTo>
                <a:lnTo>
                  <a:pt x="508" y="618"/>
                </a:lnTo>
                <a:lnTo>
                  <a:pt x="509" y="637"/>
                </a:lnTo>
                <a:lnTo>
                  <a:pt x="512" y="653"/>
                </a:lnTo>
                <a:lnTo>
                  <a:pt x="512" y="653"/>
                </a:lnTo>
                <a:lnTo>
                  <a:pt x="517" y="668"/>
                </a:lnTo>
                <a:lnTo>
                  <a:pt x="520" y="689"/>
                </a:lnTo>
                <a:lnTo>
                  <a:pt x="525" y="740"/>
                </a:lnTo>
                <a:lnTo>
                  <a:pt x="529" y="791"/>
                </a:lnTo>
                <a:lnTo>
                  <a:pt x="534" y="829"/>
                </a:lnTo>
                <a:lnTo>
                  <a:pt x="534" y="829"/>
                </a:lnTo>
                <a:lnTo>
                  <a:pt x="546" y="904"/>
                </a:lnTo>
                <a:lnTo>
                  <a:pt x="550" y="940"/>
                </a:lnTo>
                <a:lnTo>
                  <a:pt x="553" y="961"/>
                </a:lnTo>
                <a:lnTo>
                  <a:pt x="553" y="961"/>
                </a:lnTo>
                <a:lnTo>
                  <a:pt x="554" y="971"/>
                </a:lnTo>
                <a:lnTo>
                  <a:pt x="555" y="980"/>
                </a:lnTo>
                <a:lnTo>
                  <a:pt x="555" y="985"/>
                </a:lnTo>
                <a:lnTo>
                  <a:pt x="555" y="988"/>
                </a:lnTo>
                <a:lnTo>
                  <a:pt x="555" y="989"/>
                </a:lnTo>
                <a:lnTo>
                  <a:pt x="555" y="989"/>
                </a:lnTo>
                <a:lnTo>
                  <a:pt x="539" y="993"/>
                </a:lnTo>
                <a:lnTo>
                  <a:pt x="526" y="997"/>
                </a:lnTo>
                <a:lnTo>
                  <a:pt x="519" y="1043"/>
                </a:lnTo>
                <a:lnTo>
                  <a:pt x="519" y="1043"/>
                </a:lnTo>
                <a:lnTo>
                  <a:pt x="547" y="1098"/>
                </a:lnTo>
                <a:lnTo>
                  <a:pt x="566" y="1139"/>
                </a:lnTo>
                <a:lnTo>
                  <a:pt x="573" y="1154"/>
                </a:lnTo>
                <a:lnTo>
                  <a:pt x="576" y="1163"/>
                </a:lnTo>
                <a:lnTo>
                  <a:pt x="576" y="1163"/>
                </a:lnTo>
                <a:lnTo>
                  <a:pt x="578" y="1175"/>
                </a:lnTo>
                <a:lnTo>
                  <a:pt x="578" y="1175"/>
                </a:lnTo>
                <a:lnTo>
                  <a:pt x="596" y="1238"/>
                </a:lnTo>
                <a:lnTo>
                  <a:pt x="612" y="1289"/>
                </a:lnTo>
                <a:lnTo>
                  <a:pt x="620" y="1310"/>
                </a:lnTo>
                <a:lnTo>
                  <a:pt x="626" y="1327"/>
                </a:lnTo>
                <a:lnTo>
                  <a:pt x="626" y="1327"/>
                </a:lnTo>
                <a:lnTo>
                  <a:pt x="638" y="1348"/>
                </a:lnTo>
                <a:lnTo>
                  <a:pt x="645" y="1361"/>
                </a:lnTo>
                <a:lnTo>
                  <a:pt x="650" y="1366"/>
                </a:lnTo>
                <a:lnTo>
                  <a:pt x="652" y="1367"/>
                </a:lnTo>
                <a:lnTo>
                  <a:pt x="652" y="1367"/>
                </a:lnTo>
                <a:lnTo>
                  <a:pt x="654" y="1366"/>
                </a:lnTo>
                <a:lnTo>
                  <a:pt x="657" y="1366"/>
                </a:lnTo>
                <a:lnTo>
                  <a:pt x="658" y="1367"/>
                </a:lnTo>
                <a:lnTo>
                  <a:pt x="658" y="1367"/>
                </a:lnTo>
                <a:lnTo>
                  <a:pt x="668" y="1384"/>
                </a:lnTo>
                <a:lnTo>
                  <a:pt x="674" y="1397"/>
                </a:lnTo>
                <a:lnTo>
                  <a:pt x="681" y="1411"/>
                </a:lnTo>
                <a:lnTo>
                  <a:pt x="681" y="1411"/>
                </a:lnTo>
                <a:lnTo>
                  <a:pt x="684" y="1422"/>
                </a:lnTo>
                <a:lnTo>
                  <a:pt x="687" y="1431"/>
                </a:lnTo>
                <a:lnTo>
                  <a:pt x="688" y="1438"/>
                </a:lnTo>
                <a:lnTo>
                  <a:pt x="688" y="1442"/>
                </a:lnTo>
                <a:lnTo>
                  <a:pt x="688" y="1442"/>
                </a:lnTo>
                <a:lnTo>
                  <a:pt x="686" y="1445"/>
                </a:lnTo>
                <a:lnTo>
                  <a:pt x="682" y="1448"/>
                </a:lnTo>
                <a:lnTo>
                  <a:pt x="672" y="1453"/>
                </a:lnTo>
                <a:lnTo>
                  <a:pt x="659" y="1458"/>
                </a:lnTo>
                <a:lnTo>
                  <a:pt x="648" y="1460"/>
                </a:lnTo>
                <a:lnTo>
                  <a:pt x="648" y="1460"/>
                </a:lnTo>
                <a:lnTo>
                  <a:pt x="617" y="1460"/>
                </a:lnTo>
                <a:lnTo>
                  <a:pt x="595" y="1461"/>
                </a:lnTo>
                <a:lnTo>
                  <a:pt x="595" y="1461"/>
                </a:lnTo>
                <a:lnTo>
                  <a:pt x="575" y="1467"/>
                </a:lnTo>
                <a:lnTo>
                  <a:pt x="561" y="1469"/>
                </a:lnTo>
                <a:lnTo>
                  <a:pt x="546" y="1470"/>
                </a:lnTo>
                <a:lnTo>
                  <a:pt x="546" y="1470"/>
                </a:lnTo>
                <a:lnTo>
                  <a:pt x="502" y="1468"/>
                </a:lnTo>
                <a:lnTo>
                  <a:pt x="479" y="1467"/>
                </a:lnTo>
                <a:lnTo>
                  <a:pt x="471" y="1466"/>
                </a:lnTo>
                <a:lnTo>
                  <a:pt x="467" y="1463"/>
                </a:lnTo>
                <a:lnTo>
                  <a:pt x="467" y="1463"/>
                </a:lnTo>
                <a:lnTo>
                  <a:pt x="462" y="1459"/>
                </a:lnTo>
                <a:lnTo>
                  <a:pt x="459" y="1452"/>
                </a:lnTo>
                <a:lnTo>
                  <a:pt x="457" y="1444"/>
                </a:lnTo>
                <a:lnTo>
                  <a:pt x="457" y="1441"/>
                </a:lnTo>
                <a:lnTo>
                  <a:pt x="458" y="1439"/>
                </a:lnTo>
                <a:lnTo>
                  <a:pt x="458" y="1439"/>
                </a:lnTo>
                <a:lnTo>
                  <a:pt x="463" y="1432"/>
                </a:lnTo>
                <a:lnTo>
                  <a:pt x="466" y="1431"/>
                </a:lnTo>
                <a:lnTo>
                  <a:pt x="469" y="1430"/>
                </a:lnTo>
                <a:lnTo>
                  <a:pt x="469" y="1430"/>
                </a:lnTo>
                <a:lnTo>
                  <a:pt x="477" y="1428"/>
                </a:lnTo>
                <a:lnTo>
                  <a:pt x="491" y="1423"/>
                </a:lnTo>
                <a:lnTo>
                  <a:pt x="510" y="1415"/>
                </a:lnTo>
                <a:lnTo>
                  <a:pt x="510" y="1415"/>
                </a:lnTo>
                <a:lnTo>
                  <a:pt x="519" y="1408"/>
                </a:lnTo>
                <a:lnTo>
                  <a:pt x="531" y="1392"/>
                </a:lnTo>
                <a:lnTo>
                  <a:pt x="531" y="1392"/>
                </a:lnTo>
                <a:lnTo>
                  <a:pt x="538" y="1385"/>
                </a:lnTo>
                <a:lnTo>
                  <a:pt x="545" y="1380"/>
                </a:lnTo>
                <a:lnTo>
                  <a:pt x="557" y="1371"/>
                </a:lnTo>
                <a:lnTo>
                  <a:pt x="557" y="1371"/>
                </a:lnTo>
                <a:lnTo>
                  <a:pt x="561" y="1368"/>
                </a:lnTo>
                <a:lnTo>
                  <a:pt x="564" y="1365"/>
                </a:lnTo>
                <a:lnTo>
                  <a:pt x="566" y="1361"/>
                </a:lnTo>
                <a:lnTo>
                  <a:pt x="567" y="1356"/>
                </a:lnTo>
                <a:lnTo>
                  <a:pt x="567" y="1356"/>
                </a:lnTo>
                <a:lnTo>
                  <a:pt x="566" y="1346"/>
                </a:lnTo>
                <a:lnTo>
                  <a:pt x="561" y="1326"/>
                </a:lnTo>
                <a:lnTo>
                  <a:pt x="550" y="1298"/>
                </a:lnTo>
                <a:lnTo>
                  <a:pt x="536" y="1266"/>
                </a:lnTo>
                <a:lnTo>
                  <a:pt x="536" y="1266"/>
                </a:lnTo>
                <a:lnTo>
                  <a:pt x="519" y="1233"/>
                </a:lnTo>
                <a:lnTo>
                  <a:pt x="504" y="1206"/>
                </a:lnTo>
                <a:lnTo>
                  <a:pt x="488" y="1182"/>
                </a:lnTo>
                <a:lnTo>
                  <a:pt x="488" y="1182"/>
                </a:lnTo>
                <a:lnTo>
                  <a:pt x="449" y="1181"/>
                </a:lnTo>
                <a:lnTo>
                  <a:pt x="418" y="1182"/>
                </a:lnTo>
                <a:lnTo>
                  <a:pt x="404" y="1182"/>
                </a:lnTo>
                <a:lnTo>
                  <a:pt x="395" y="1184"/>
                </a:lnTo>
                <a:lnTo>
                  <a:pt x="395" y="1184"/>
                </a:lnTo>
                <a:lnTo>
                  <a:pt x="383" y="1186"/>
                </a:lnTo>
                <a:lnTo>
                  <a:pt x="373" y="1187"/>
                </a:lnTo>
                <a:lnTo>
                  <a:pt x="367" y="1186"/>
                </a:lnTo>
                <a:lnTo>
                  <a:pt x="366" y="1186"/>
                </a:lnTo>
                <a:lnTo>
                  <a:pt x="362" y="1132"/>
                </a:lnTo>
                <a:lnTo>
                  <a:pt x="362" y="1132"/>
                </a:lnTo>
                <a:lnTo>
                  <a:pt x="347" y="1158"/>
                </a:lnTo>
                <a:lnTo>
                  <a:pt x="336" y="1181"/>
                </a:lnTo>
                <a:lnTo>
                  <a:pt x="333" y="1191"/>
                </a:lnTo>
                <a:lnTo>
                  <a:pt x="330" y="1199"/>
                </a:lnTo>
                <a:lnTo>
                  <a:pt x="330" y="1199"/>
                </a:lnTo>
                <a:lnTo>
                  <a:pt x="328" y="1213"/>
                </a:lnTo>
                <a:lnTo>
                  <a:pt x="327" y="1228"/>
                </a:lnTo>
                <a:lnTo>
                  <a:pt x="327" y="1238"/>
                </a:lnTo>
                <a:lnTo>
                  <a:pt x="326" y="1243"/>
                </a:lnTo>
                <a:lnTo>
                  <a:pt x="326" y="1243"/>
                </a:lnTo>
                <a:lnTo>
                  <a:pt x="324" y="1246"/>
                </a:lnTo>
                <a:lnTo>
                  <a:pt x="319" y="1251"/>
                </a:lnTo>
                <a:lnTo>
                  <a:pt x="316" y="1253"/>
                </a:lnTo>
                <a:lnTo>
                  <a:pt x="313" y="1255"/>
                </a:lnTo>
                <a:lnTo>
                  <a:pt x="308" y="1255"/>
                </a:lnTo>
                <a:lnTo>
                  <a:pt x="303" y="1253"/>
                </a:lnTo>
                <a:lnTo>
                  <a:pt x="303" y="1253"/>
                </a:lnTo>
                <a:lnTo>
                  <a:pt x="290" y="1247"/>
                </a:lnTo>
                <a:lnTo>
                  <a:pt x="277" y="1240"/>
                </a:lnTo>
                <a:lnTo>
                  <a:pt x="268" y="1233"/>
                </a:lnTo>
                <a:lnTo>
                  <a:pt x="266" y="1231"/>
                </a:lnTo>
                <a:lnTo>
                  <a:pt x="265" y="1230"/>
                </a:lnTo>
                <a:lnTo>
                  <a:pt x="265" y="1230"/>
                </a:lnTo>
                <a:lnTo>
                  <a:pt x="263" y="1236"/>
                </a:lnTo>
                <a:lnTo>
                  <a:pt x="257" y="1248"/>
                </a:lnTo>
                <a:lnTo>
                  <a:pt x="237" y="1287"/>
                </a:lnTo>
                <a:lnTo>
                  <a:pt x="207" y="1344"/>
                </a:lnTo>
                <a:lnTo>
                  <a:pt x="207" y="1356"/>
                </a:lnTo>
                <a:lnTo>
                  <a:pt x="207" y="1356"/>
                </a:lnTo>
                <a:lnTo>
                  <a:pt x="212" y="1374"/>
                </a:lnTo>
                <a:lnTo>
                  <a:pt x="215" y="1387"/>
                </a:lnTo>
                <a:lnTo>
                  <a:pt x="217" y="1394"/>
                </a:lnTo>
                <a:lnTo>
                  <a:pt x="217" y="1394"/>
                </a:lnTo>
                <a:lnTo>
                  <a:pt x="218" y="1413"/>
                </a:lnTo>
                <a:lnTo>
                  <a:pt x="219" y="1432"/>
                </a:lnTo>
                <a:lnTo>
                  <a:pt x="219" y="1432"/>
                </a:lnTo>
                <a:lnTo>
                  <a:pt x="220" y="1440"/>
                </a:lnTo>
                <a:lnTo>
                  <a:pt x="220" y="1444"/>
                </a:lnTo>
                <a:lnTo>
                  <a:pt x="219" y="1447"/>
                </a:lnTo>
                <a:lnTo>
                  <a:pt x="219" y="1447"/>
                </a:lnTo>
                <a:lnTo>
                  <a:pt x="204" y="1445"/>
                </a:lnTo>
                <a:lnTo>
                  <a:pt x="173" y="1441"/>
                </a:lnTo>
                <a:lnTo>
                  <a:pt x="140" y="1434"/>
                </a:lnTo>
                <a:lnTo>
                  <a:pt x="118" y="1430"/>
                </a:lnTo>
                <a:lnTo>
                  <a:pt x="118" y="1430"/>
                </a:lnTo>
                <a:lnTo>
                  <a:pt x="76" y="1419"/>
                </a:lnTo>
                <a:lnTo>
                  <a:pt x="51" y="1410"/>
                </a:lnTo>
                <a:lnTo>
                  <a:pt x="41" y="1406"/>
                </a:lnTo>
                <a:lnTo>
                  <a:pt x="33" y="1403"/>
                </a:lnTo>
                <a:lnTo>
                  <a:pt x="33" y="1403"/>
                </a:lnTo>
                <a:lnTo>
                  <a:pt x="21" y="1396"/>
                </a:lnTo>
                <a:lnTo>
                  <a:pt x="10" y="1390"/>
                </a:lnTo>
                <a:lnTo>
                  <a:pt x="6" y="1386"/>
                </a:lnTo>
                <a:lnTo>
                  <a:pt x="2" y="1382"/>
                </a:lnTo>
                <a:lnTo>
                  <a:pt x="0" y="1377"/>
                </a:lnTo>
                <a:lnTo>
                  <a:pt x="0" y="1373"/>
                </a:lnTo>
                <a:lnTo>
                  <a:pt x="0" y="1373"/>
                </a:lnTo>
                <a:lnTo>
                  <a:pt x="2" y="1368"/>
                </a:lnTo>
                <a:lnTo>
                  <a:pt x="4" y="1364"/>
                </a:lnTo>
                <a:lnTo>
                  <a:pt x="7" y="1361"/>
                </a:lnTo>
                <a:lnTo>
                  <a:pt x="10" y="1357"/>
                </a:lnTo>
                <a:lnTo>
                  <a:pt x="13" y="1355"/>
                </a:lnTo>
                <a:lnTo>
                  <a:pt x="18" y="1353"/>
                </a:lnTo>
                <a:lnTo>
                  <a:pt x="21" y="1353"/>
                </a:lnTo>
                <a:lnTo>
                  <a:pt x="26" y="1353"/>
                </a:lnTo>
                <a:lnTo>
                  <a:pt x="26" y="1353"/>
                </a:lnTo>
                <a:lnTo>
                  <a:pt x="49" y="1355"/>
                </a:lnTo>
                <a:lnTo>
                  <a:pt x="64" y="1356"/>
                </a:lnTo>
                <a:lnTo>
                  <a:pt x="69" y="1355"/>
                </a:lnTo>
                <a:lnTo>
                  <a:pt x="74" y="1354"/>
                </a:lnTo>
                <a:lnTo>
                  <a:pt x="74" y="1354"/>
                </a:lnTo>
                <a:lnTo>
                  <a:pt x="99" y="1343"/>
                </a:lnTo>
                <a:lnTo>
                  <a:pt x="113" y="1337"/>
                </a:lnTo>
                <a:lnTo>
                  <a:pt x="119" y="1335"/>
                </a:lnTo>
                <a:lnTo>
                  <a:pt x="119" y="1335"/>
                </a:lnTo>
                <a:lnTo>
                  <a:pt x="127" y="1335"/>
                </a:lnTo>
                <a:lnTo>
                  <a:pt x="131" y="1335"/>
                </a:lnTo>
                <a:lnTo>
                  <a:pt x="133" y="1335"/>
                </a:lnTo>
                <a:lnTo>
                  <a:pt x="133" y="1335"/>
                </a:lnTo>
                <a:lnTo>
                  <a:pt x="134" y="1335"/>
                </a:lnTo>
                <a:lnTo>
                  <a:pt x="136" y="1334"/>
                </a:lnTo>
                <a:lnTo>
                  <a:pt x="143" y="1329"/>
                </a:lnTo>
                <a:lnTo>
                  <a:pt x="143" y="1329"/>
                </a:lnTo>
                <a:lnTo>
                  <a:pt x="147" y="1325"/>
                </a:lnTo>
                <a:lnTo>
                  <a:pt x="154" y="1314"/>
                </a:lnTo>
                <a:lnTo>
                  <a:pt x="160" y="1300"/>
                </a:lnTo>
                <a:lnTo>
                  <a:pt x="163" y="1292"/>
                </a:lnTo>
                <a:lnTo>
                  <a:pt x="164" y="1285"/>
                </a:lnTo>
                <a:lnTo>
                  <a:pt x="164" y="1285"/>
                </a:lnTo>
                <a:lnTo>
                  <a:pt x="173" y="1224"/>
                </a:lnTo>
                <a:lnTo>
                  <a:pt x="181" y="1180"/>
                </a:lnTo>
                <a:lnTo>
                  <a:pt x="174" y="1170"/>
                </a:lnTo>
                <a:lnTo>
                  <a:pt x="176" y="1153"/>
                </a:lnTo>
                <a:lnTo>
                  <a:pt x="176" y="1153"/>
                </a:lnTo>
                <a:lnTo>
                  <a:pt x="174" y="1148"/>
                </a:lnTo>
                <a:lnTo>
                  <a:pt x="172" y="1145"/>
                </a:lnTo>
                <a:lnTo>
                  <a:pt x="171" y="1139"/>
                </a:lnTo>
                <a:lnTo>
                  <a:pt x="171" y="1139"/>
                </a:lnTo>
                <a:lnTo>
                  <a:pt x="174" y="1118"/>
                </a:lnTo>
                <a:lnTo>
                  <a:pt x="183" y="1077"/>
                </a:lnTo>
                <a:lnTo>
                  <a:pt x="192" y="1036"/>
                </a:lnTo>
                <a:lnTo>
                  <a:pt x="197" y="1023"/>
                </a:lnTo>
                <a:lnTo>
                  <a:pt x="198" y="1018"/>
                </a:lnTo>
                <a:lnTo>
                  <a:pt x="198" y="1018"/>
                </a:lnTo>
                <a:lnTo>
                  <a:pt x="199" y="1017"/>
                </a:lnTo>
                <a:lnTo>
                  <a:pt x="200" y="1013"/>
                </a:lnTo>
                <a:lnTo>
                  <a:pt x="203" y="1004"/>
                </a:lnTo>
                <a:lnTo>
                  <a:pt x="207" y="991"/>
                </a:lnTo>
                <a:lnTo>
                  <a:pt x="174" y="994"/>
                </a:lnTo>
                <a:lnTo>
                  <a:pt x="174" y="994"/>
                </a:lnTo>
                <a:lnTo>
                  <a:pt x="182" y="947"/>
                </a:lnTo>
                <a:lnTo>
                  <a:pt x="190" y="887"/>
                </a:lnTo>
                <a:lnTo>
                  <a:pt x="190" y="887"/>
                </a:lnTo>
                <a:lnTo>
                  <a:pt x="193" y="869"/>
                </a:lnTo>
                <a:lnTo>
                  <a:pt x="200" y="845"/>
                </a:lnTo>
                <a:lnTo>
                  <a:pt x="209" y="814"/>
                </a:lnTo>
                <a:lnTo>
                  <a:pt x="190" y="816"/>
                </a:lnTo>
                <a:lnTo>
                  <a:pt x="188" y="779"/>
                </a:lnTo>
                <a:lnTo>
                  <a:pt x="174" y="765"/>
                </a:lnTo>
                <a:lnTo>
                  <a:pt x="157" y="779"/>
                </a:lnTo>
                <a:lnTo>
                  <a:pt x="154" y="799"/>
                </a:lnTo>
                <a:lnTo>
                  <a:pt x="137" y="808"/>
                </a:lnTo>
                <a:lnTo>
                  <a:pt x="119" y="808"/>
                </a:lnTo>
                <a:lnTo>
                  <a:pt x="112" y="803"/>
                </a:lnTo>
                <a:lnTo>
                  <a:pt x="105" y="793"/>
                </a:lnTo>
                <a:lnTo>
                  <a:pt x="105" y="793"/>
                </a:lnTo>
                <a:lnTo>
                  <a:pt x="102" y="793"/>
                </a:lnTo>
                <a:lnTo>
                  <a:pt x="99" y="792"/>
                </a:lnTo>
                <a:lnTo>
                  <a:pt x="97" y="789"/>
                </a:lnTo>
                <a:lnTo>
                  <a:pt x="97" y="789"/>
                </a:lnTo>
                <a:lnTo>
                  <a:pt x="96" y="781"/>
                </a:lnTo>
                <a:lnTo>
                  <a:pt x="97" y="769"/>
                </a:lnTo>
                <a:lnTo>
                  <a:pt x="99" y="753"/>
                </a:lnTo>
                <a:lnTo>
                  <a:pt x="135" y="727"/>
                </a:lnTo>
                <a:lnTo>
                  <a:pt x="135" y="727"/>
                </a:lnTo>
                <a:lnTo>
                  <a:pt x="134" y="722"/>
                </a:lnTo>
                <a:lnTo>
                  <a:pt x="135" y="718"/>
                </a:lnTo>
                <a:lnTo>
                  <a:pt x="135" y="717"/>
                </a:lnTo>
                <a:lnTo>
                  <a:pt x="137" y="717"/>
                </a:lnTo>
                <a:lnTo>
                  <a:pt x="137" y="717"/>
                </a:lnTo>
                <a:lnTo>
                  <a:pt x="141" y="715"/>
                </a:lnTo>
                <a:lnTo>
                  <a:pt x="146" y="709"/>
                </a:lnTo>
                <a:lnTo>
                  <a:pt x="164" y="693"/>
                </a:lnTo>
                <a:lnTo>
                  <a:pt x="190" y="667"/>
                </a:lnTo>
                <a:lnTo>
                  <a:pt x="195" y="636"/>
                </a:lnTo>
                <a:lnTo>
                  <a:pt x="238" y="618"/>
                </a:lnTo>
                <a:lnTo>
                  <a:pt x="245" y="572"/>
                </a:lnTo>
                <a:lnTo>
                  <a:pt x="245" y="572"/>
                </a:lnTo>
                <a:lnTo>
                  <a:pt x="227" y="556"/>
                </a:lnTo>
                <a:lnTo>
                  <a:pt x="214" y="545"/>
                </a:lnTo>
                <a:lnTo>
                  <a:pt x="210" y="540"/>
                </a:lnTo>
                <a:lnTo>
                  <a:pt x="209" y="536"/>
                </a:lnTo>
                <a:lnTo>
                  <a:pt x="209" y="536"/>
                </a:lnTo>
                <a:lnTo>
                  <a:pt x="210" y="530"/>
                </a:lnTo>
                <a:lnTo>
                  <a:pt x="212" y="522"/>
                </a:lnTo>
                <a:lnTo>
                  <a:pt x="215" y="514"/>
                </a:lnTo>
                <a:lnTo>
                  <a:pt x="219" y="511"/>
                </a:lnTo>
                <a:lnTo>
                  <a:pt x="219" y="511"/>
                </a:lnTo>
                <a:lnTo>
                  <a:pt x="219" y="510"/>
                </a:lnTo>
                <a:lnTo>
                  <a:pt x="217" y="506"/>
                </a:lnTo>
                <a:lnTo>
                  <a:pt x="209" y="494"/>
                </a:lnTo>
                <a:lnTo>
                  <a:pt x="195" y="477"/>
                </a:lnTo>
                <a:lnTo>
                  <a:pt x="188" y="486"/>
                </a:lnTo>
                <a:lnTo>
                  <a:pt x="188" y="486"/>
                </a:lnTo>
                <a:lnTo>
                  <a:pt x="185" y="487"/>
                </a:lnTo>
                <a:lnTo>
                  <a:pt x="183" y="486"/>
                </a:lnTo>
                <a:lnTo>
                  <a:pt x="179" y="484"/>
                </a:lnTo>
                <a:lnTo>
                  <a:pt x="179" y="484"/>
                </a:lnTo>
                <a:lnTo>
                  <a:pt x="175" y="479"/>
                </a:lnTo>
                <a:lnTo>
                  <a:pt x="174" y="476"/>
                </a:lnTo>
                <a:lnTo>
                  <a:pt x="174" y="472"/>
                </a:lnTo>
                <a:lnTo>
                  <a:pt x="174" y="472"/>
                </a:lnTo>
                <a:lnTo>
                  <a:pt x="178" y="466"/>
                </a:lnTo>
                <a:lnTo>
                  <a:pt x="181" y="463"/>
                </a:lnTo>
                <a:lnTo>
                  <a:pt x="183" y="460"/>
                </a:lnTo>
                <a:lnTo>
                  <a:pt x="183" y="460"/>
                </a:lnTo>
                <a:lnTo>
                  <a:pt x="183" y="460"/>
                </a:lnTo>
                <a:lnTo>
                  <a:pt x="183" y="458"/>
                </a:lnTo>
                <a:lnTo>
                  <a:pt x="181" y="453"/>
                </a:lnTo>
                <a:lnTo>
                  <a:pt x="179" y="446"/>
                </a:lnTo>
                <a:lnTo>
                  <a:pt x="179" y="444"/>
                </a:lnTo>
                <a:lnTo>
                  <a:pt x="179" y="441"/>
                </a:lnTo>
                <a:lnTo>
                  <a:pt x="188" y="434"/>
                </a:lnTo>
                <a:lnTo>
                  <a:pt x="188" y="434"/>
                </a:lnTo>
                <a:lnTo>
                  <a:pt x="191" y="427"/>
                </a:lnTo>
                <a:lnTo>
                  <a:pt x="194" y="422"/>
                </a:lnTo>
                <a:lnTo>
                  <a:pt x="195" y="421"/>
                </a:lnTo>
                <a:lnTo>
                  <a:pt x="198" y="421"/>
                </a:lnTo>
                <a:lnTo>
                  <a:pt x="198" y="421"/>
                </a:lnTo>
                <a:lnTo>
                  <a:pt x="204" y="421"/>
                </a:lnTo>
                <a:lnTo>
                  <a:pt x="207" y="421"/>
                </a:lnTo>
                <a:lnTo>
                  <a:pt x="207" y="421"/>
                </a:lnTo>
                <a:lnTo>
                  <a:pt x="208" y="415"/>
                </a:lnTo>
                <a:lnTo>
                  <a:pt x="210" y="410"/>
                </a:lnTo>
                <a:lnTo>
                  <a:pt x="211" y="409"/>
                </a:lnTo>
                <a:lnTo>
                  <a:pt x="212" y="408"/>
                </a:lnTo>
                <a:lnTo>
                  <a:pt x="212" y="408"/>
                </a:lnTo>
                <a:lnTo>
                  <a:pt x="219" y="408"/>
                </a:lnTo>
                <a:lnTo>
                  <a:pt x="221" y="408"/>
                </a:lnTo>
                <a:lnTo>
                  <a:pt x="221" y="408"/>
                </a:lnTo>
                <a:lnTo>
                  <a:pt x="224" y="402"/>
                </a:lnTo>
                <a:lnTo>
                  <a:pt x="228" y="398"/>
                </a:lnTo>
                <a:lnTo>
                  <a:pt x="229" y="397"/>
                </a:lnTo>
                <a:lnTo>
                  <a:pt x="231" y="396"/>
                </a:lnTo>
                <a:lnTo>
                  <a:pt x="231" y="396"/>
                </a:lnTo>
                <a:lnTo>
                  <a:pt x="245" y="393"/>
                </a:lnTo>
                <a:lnTo>
                  <a:pt x="322" y="312"/>
                </a:lnTo>
                <a:lnTo>
                  <a:pt x="307" y="288"/>
                </a:lnTo>
                <a:lnTo>
                  <a:pt x="307" y="288"/>
                </a:lnTo>
                <a:lnTo>
                  <a:pt x="294" y="286"/>
                </a:lnTo>
                <a:lnTo>
                  <a:pt x="284" y="285"/>
                </a:lnTo>
                <a:lnTo>
                  <a:pt x="274" y="284"/>
                </a:lnTo>
                <a:lnTo>
                  <a:pt x="274" y="284"/>
                </a:lnTo>
                <a:lnTo>
                  <a:pt x="269" y="283"/>
                </a:lnTo>
                <a:lnTo>
                  <a:pt x="265" y="281"/>
                </a:lnTo>
                <a:lnTo>
                  <a:pt x="259" y="278"/>
                </a:lnTo>
                <a:lnTo>
                  <a:pt x="253" y="274"/>
                </a:lnTo>
                <a:lnTo>
                  <a:pt x="249" y="269"/>
                </a:lnTo>
                <a:lnTo>
                  <a:pt x="246" y="265"/>
                </a:lnTo>
                <a:lnTo>
                  <a:pt x="243" y="260"/>
                </a:lnTo>
                <a:lnTo>
                  <a:pt x="242" y="257"/>
                </a:lnTo>
                <a:lnTo>
                  <a:pt x="242" y="257"/>
                </a:lnTo>
                <a:lnTo>
                  <a:pt x="240" y="215"/>
                </a:lnTo>
                <a:lnTo>
                  <a:pt x="242" y="193"/>
                </a:lnTo>
                <a:lnTo>
                  <a:pt x="242" y="193"/>
                </a:lnTo>
                <a:lnTo>
                  <a:pt x="239" y="190"/>
                </a:lnTo>
                <a:lnTo>
                  <a:pt x="238" y="187"/>
                </a:lnTo>
                <a:lnTo>
                  <a:pt x="238" y="183"/>
                </a:lnTo>
                <a:lnTo>
                  <a:pt x="238" y="183"/>
                </a:lnTo>
                <a:lnTo>
                  <a:pt x="241" y="179"/>
                </a:lnTo>
                <a:lnTo>
                  <a:pt x="248" y="173"/>
                </a:lnTo>
                <a:lnTo>
                  <a:pt x="257" y="167"/>
                </a:lnTo>
                <a:lnTo>
                  <a:pt x="257" y="167"/>
                </a:lnTo>
                <a:lnTo>
                  <a:pt x="258" y="158"/>
                </a:lnTo>
                <a:lnTo>
                  <a:pt x="261" y="145"/>
                </a:lnTo>
                <a:lnTo>
                  <a:pt x="261" y="145"/>
                </a:lnTo>
                <a:lnTo>
                  <a:pt x="258" y="140"/>
                </a:lnTo>
                <a:lnTo>
                  <a:pt x="250" y="130"/>
                </a:lnTo>
                <a:lnTo>
                  <a:pt x="227" y="100"/>
                </a:lnTo>
                <a:lnTo>
                  <a:pt x="191" y="57"/>
                </a:lnTo>
                <a:lnTo>
                  <a:pt x="118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5"/>
          <p:cNvSpPr>
            <a:spLocks noEditPoints="1"/>
          </p:cNvSpPr>
          <p:nvPr/>
        </p:nvSpPr>
        <p:spPr bwMode="auto">
          <a:xfrm>
            <a:off x="6591426" y="4642934"/>
            <a:ext cx="791843" cy="1685069"/>
          </a:xfrm>
          <a:custGeom>
            <a:avLst/>
            <a:gdLst>
              <a:gd name="T0" fmla="*/ 75 w 453"/>
              <a:gd name="T1" fmla="*/ 155 h 964"/>
              <a:gd name="T2" fmla="*/ 66 w 453"/>
              <a:gd name="T3" fmla="*/ 202 h 964"/>
              <a:gd name="T4" fmla="*/ 72 w 453"/>
              <a:gd name="T5" fmla="*/ 234 h 964"/>
              <a:gd name="T6" fmla="*/ 76 w 453"/>
              <a:gd name="T7" fmla="*/ 257 h 964"/>
              <a:gd name="T8" fmla="*/ 33 w 453"/>
              <a:gd name="T9" fmla="*/ 274 h 964"/>
              <a:gd name="T10" fmla="*/ 5 w 453"/>
              <a:gd name="T11" fmla="*/ 363 h 964"/>
              <a:gd name="T12" fmla="*/ 4 w 453"/>
              <a:gd name="T13" fmla="*/ 472 h 964"/>
              <a:gd name="T14" fmla="*/ 8 w 453"/>
              <a:gd name="T15" fmla="*/ 515 h 964"/>
              <a:gd name="T16" fmla="*/ 14 w 453"/>
              <a:gd name="T17" fmla="*/ 544 h 964"/>
              <a:gd name="T18" fmla="*/ 19 w 453"/>
              <a:gd name="T19" fmla="*/ 589 h 964"/>
              <a:gd name="T20" fmla="*/ 33 w 453"/>
              <a:gd name="T21" fmla="*/ 609 h 964"/>
              <a:gd name="T22" fmla="*/ 51 w 453"/>
              <a:gd name="T23" fmla="*/ 613 h 964"/>
              <a:gd name="T24" fmla="*/ 59 w 453"/>
              <a:gd name="T25" fmla="*/ 650 h 964"/>
              <a:gd name="T26" fmla="*/ 61 w 453"/>
              <a:gd name="T27" fmla="*/ 717 h 964"/>
              <a:gd name="T28" fmla="*/ 66 w 453"/>
              <a:gd name="T29" fmla="*/ 746 h 964"/>
              <a:gd name="T30" fmla="*/ 52 w 453"/>
              <a:gd name="T31" fmla="*/ 798 h 964"/>
              <a:gd name="T32" fmla="*/ 57 w 453"/>
              <a:gd name="T33" fmla="*/ 830 h 964"/>
              <a:gd name="T34" fmla="*/ 81 w 453"/>
              <a:gd name="T35" fmla="*/ 825 h 964"/>
              <a:gd name="T36" fmla="*/ 94 w 453"/>
              <a:gd name="T37" fmla="*/ 871 h 964"/>
              <a:gd name="T38" fmla="*/ 91 w 453"/>
              <a:gd name="T39" fmla="*/ 925 h 964"/>
              <a:gd name="T40" fmla="*/ 107 w 453"/>
              <a:gd name="T41" fmla="*/ 941 h 964"/>
              <a:gd name="T42" fmla="*/ 135 w 453"/>
              <a:gd name="T43" fmla="*/ 946 h 964"/>
              <a:gd name="T44" fmla="*/ 137 w 453"/>
              <a:gd name="T45" fmla="*/ 895 h 964"/>
              <a:gd name="T46" fmla="*/ 169 w 453"/>
              <a:gd name="T47" fmla="*/ 904 h 964"/>
              <a:gd name="T48" fmla="*/ 163 w 453"/>
              <a:gd name="T49" fmla="*/ 925 h 964"/>
              <a:gd name="T50" fmla="*/ 169 w 453"/>
              <a:gd name="T51" fmla="*/ 957 h 964"/>
              <a:gd name="T52" fmla="*/ 200 w 453"/>
              <a:gd name="T53" fmla="*/ 963 h 964"/>
              <a:gd name="T54" fmla="*/ 225 w 453"/>
              <a:gd name="T55" fmla="*/ 954 h 964"/>
              <a:gd name="T56" fmla="*/ 225 w 453"/>
              <a:gd name="T57" fmla="*/ 940 h 964"/>
              <a:gd name="T58" fmla="*/ 227 w 453"/>
              <a:gd name="T59" fmla="*/ 927 h 964"/>
              <a:gd name="T60" fmla="*/ 205 w 453"/>
              <a:gd name="T61" fmla="*/ 893 h 964"/>
              <a:gd name="T62" fmla="*/ 235 w 453"/>
              <a:gd name="T63" fmla="*/ 878 h 964"/>
              <a:gd name="T64" fmla="*/ 278 w 453"/>
              <a:gd name="T65" fmla="*/ 859 h 964"/>
              <a:gd name="T66" fmla="*/ 244 w 453"/>
              <a:gd name="T67" fmla="*/ 751 h 964"/>
              <a:gd name="T68" fmla="*/ 271 w 453"/>
              <a:gd name="T69" fmla="*/ 605 h 964"/>
              <a:gd name="T70" fmla="*/ 279 w 453"/>
              <a:gd name="T71" fmla="*/ 582 h 964"/>
              <a:gd name="T72" fmla="*/ 280 w 453"/>
              <a:gd name="T73" fmla="*/ 548 h 964"/>
              <a:gd name="T74" fmla="*/ 289 w 453"/>
              <a:gd name="T75" fmla="*/ 539 h 964"/>
              <a:gd name="T76" fmla="*/ 254 w 453"/>
              <a:gd name="T77" fmla="*/ 444 h 964"/>
              <a:gd name="T78" fmla="*/ 261 w 453"/>
              <a:gd name="T79" fmla="*/ 423 h 964"/>
              <a:gd name="T80" fmla="*/ 268 w 453"/>
              <a:gd name="T81" fmla="*/ 391 h 964"/>
              <a:gd name="T82" fmla="*/ 261 w 453"/>
              <a:gd name="T83" fmla="*/ 333 h 964"/>
              <a:gd name="T84" fmla="*/ 239 w 453"/>
              <a:gd name="T85" fmla="*/ 185 h 964"/>
              <a:gd name="T86" fmla="*/ 408 w 453"/>
              <a:gd name="T87" fmla="*/ 190 h 964"/>
              <a:gd name="T88" fmla="*/ 447 w 453"/>
              <a:gd name="T89" fmla="*/ 169 h 964"/>
              <a:gd name="T90" fmla="*/ 453 w 453"/>
              <a:gd name="T91" fmla="*/ 149 h 964"/>
              <a:gd name="T92" fmla="*/ 399 w 453"/>
              <a:gd name="T93" fmla="*/ 72 h 964"/>
              <a:gd name="T94" fmla="*/ 333 w 453"/>
              <a:gd name="T95" fmla="*/ 20 h 964"/>
              <a:gd name="T96" fmla="*/ 266 w 453"/>
              <a:gd name="T97" fmla="*/ 5 h 964"/>
              <a:gd name="T98" fmla="*/ 184 w 453"/>
              <a:gd name="T99" fmla="*/ 0 h 964"/>
              <a:gd name="T100" fmla="*/ 105 w 453"/>
              <a:gd name="T101" fmla="*/ 16 h 964"/>
              <a:gd name="T102" fmla="*/ 22 w 453"/>
              <a:gd name="T103" fmla="*/ 79 h 964"/>
              <a:gd name="T104" fmla="*/ 36 w 453"/>
              <a:gd name="T105" fmla="*/ 118 h 964"/>
              <a:gd name="T106" fmla="*/ 235 w 453"/>
              <a:gd name="T107" fmla="*/ 178 h 964"/>
              <a:gd name="T108" fmla="*/ 200 w 453"/>
              <a:gd name="T109" fmla="*/ 233 h 964"/>
              <a:gd name="T110" fmla="*/ 148 w 453"/>
              <a:gd name="T111" fmla="*/ 654 h 964"/>
              <a:gd name="T112" fmla="*/ 153 w 453"/>
              <a:gd name="T113" fmla="*/ 683 h 964"/>
              <a:gd name="T114" fmla="*/ 145 w 453"/>
              <a:gd name="T115" fmla="*/ 749 h 964"/>
              <a:gd name="T116" fmla="*/ 137 w 453"/>
              <a:gd name="T117" fmla="*/ 732 h 964"/>
              <a:gd name="T118" fmla="*/ 131 w 453"/>
              <a:gd name="T119" fmla="*/ 813 h 964"/>
              <a:gd name="T120" fmla="*/ 134 w 453"/>
              <a:gd name="T121" fmla="*/ 842 h 964"/>
              <a:gd name="T122" fmla="*/ 121 w 453"/>
              <a:gd name="T123" fmla="*/ 830 h 964"/>
              <a:gd name="T124" fmla="*/ 131 w 453"/>
              <a:gd name="T125" fmla="*/ 813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3" h="964">
                <a:moveTo>
                  <a:pt x="91" y="137"/>
                </a:moveTo>
                <a:lnTo>
                  <a:pt x="91" y="137"/>
                </a:lnTo>
                <a:lnTo>
                  <a:pt x="88" y="139"/>
                </a:lnTo>
                <a:lnTo>
                  <a:pt x="82" y="143"/>
                </a:lnTo>
                <a:lnTo>
                  <a:pt x="82" y="143"/>
                </a:lnTo>
                <a:lnTo>
                  <a:pt x="75" y="155"/>
                </a:lnTo>
                <a:lnTo>
                  <a:pt x="71" y="163"/>
                </a:lnTo>
                <a:lnTo>
                  <a:pt x="69" y="169"/>
                </a:lnTo>
                <a:lnTo>
                  <a:pt x="69" y="169"/>
                </a:lnTo>
                <a:lnTo>
                  <a:pt x="68" y="183"/>
                </a:lnTo>
                <a:lnTo>
                  <a:pt x="67" y="192"/>
                </a:lnTo>
                <a:lnTo>
                  <a:pt x="66" y="202"/>
                </a:lnTo>
                <a:lnTo>
                  <a:pt x="66" y="202"/>
                </a:lnTo>
                <a:lnTo>
                  <a:pt x="66" y="206"/>
                </a:lnTo>
                <a:lnTo>
                  <a:pt x="66" y="211"/>
                </a:lnTo>
                <a:lnTo>
                  <a:pt x="68" y="220"/>
                </a:lnTo>
                <a:lnTo>
                  <a:pt x="70" y="228"/>
                </a:lnTo>
                <a:lnTo>
                  <a:pt x="72" y="234"/>
                </a:lnTo>
                <a:lnTo>
                  <a:pt x="72" y="234"/>
                </a:lnTo>
                <a:lnTo>
                  <a:pt x="75" y="240"/>
                </a:lnTo>
                <a:lnTo>
                  <a:pt x="78" y="247"/>
                </a:lnTo>
                <a:lnTo>
                  <a:pt x="82" y="254"/>
                </a:lnTo>
                <a:lnTo>
                  <a:pt x="76" y="257"/>
                </a:lnTo>
                <a:lnTo>
                  <a:pt x="76" y="257"/>
                </a:lnTo>
                <a:lnTo>
                  <a:pt x="67" y="260"/>
                </a:lnTo>
                <a:lnTo>
                  <a:pt x="55" y="264"/>
                </a:lnTo>
                <a:lnTo>
                  <a:pt x="45" y="267"/>
                </a:lnTo>
                <a:lnTo>
                  <a:pt x="36" y="270"/>
                </a:lnTo>
                <a:lnTo>
                  <a:pt x="36" y="270"/>
                </a:lnTo>
                <a:lnTo>
                  <a:pt x="33" y="274"/>
                </a:lnTo>
                <a:lnTo>
                  <a:pt x="28" y="281"/>
                </a:lnTo>
                <a:lnTo>
                  <a:pt x="19" y="301"/>
                </a:lnTo>
                <a:lnTo>
                  <a:pt x="13" y="320"/>
                </a:lnTo>
                <a:lnTo>
                  <a:pt x="10" y="329"/>
                </a:lnTo>
                <a:lnTo>
                  <a:pt x="10" y="329"/>
                </a:lnTo>
                <a:lnTo>
                  <a:pt x="5" y="363"/>
                </a:lnTo>
                <a:lnTo>
                  <a:pt x="1" y="387"/>
                </a:lnTo>
                <a:lnTo>
                  <a:pt x="0" y="400"/>
                </a:lnTo>
                <a:lnTo>
                  <a:pt x="0" y="400"/>
                </a:lnTo>
                <a:lnTo>
                  <a:pt x="1" y="433"/>
                </a:lnTo>
                <a:lnTo>
                  <a:pt x="4" y="472"/>
                </a:lnTo>
                <a:lnTo>
                  <a:pt x="4" y="472"/>
                </a:lnTo>
                <a:lnTo>
                  <a:pt x="6" y="487"/>
                </a:lnTo>
                <a:lnTo>
                  <a:pt x="10" y="497"/>
                </a:lnTo>
                <a:lnTo>
                  <a:pt x="10" y="497"/>
                </a:lnTo>
                <a:lnTo>
                  <a:pt x="10" y="501"/>
                </a:lnTo>
                <a:lnTo>
                  <a:pt x="10" y="504"/>
                </a:lnTo>
                <a:lnTo>
                  <a:pt x="8" y="515"/>
                </a:lnTo>
                <a:lnTo>
                  <a:pt x="6" y="527"/>
                </a:lnTo>
                <a:lnTo>
                  <a:pt x="6" y="531"/>
                </a:lnTo>
                <a:lnTo>
                  <a:pt x="7" y="533"/>
                </a:lnTo>
                <a:lnTo>
                  <a:pt x="7" y="533"/>
                </a:lnTo>
                <a:lnTo>
                  <a:pt x="14" y="544"/>
                </a:lnTo>
                <a:lnTo>
                  <a:pt x="14" y="544"/>
                </a:lnTo>
                <a:lnTo>
                  <a:pt x="13" y="550"/>
                </a:lnTo>
                <a:lnTo>
                  <a:pt x="14" y="563"/>
                </a:lnTo>
                <a:lnTo>
                  <a:pt x="14" y="563"/>
                </a:lnTo>
                <a:lnTo>
                  <a:pt x="16" y="578"/>
                </a:lnTo>
                <a:lnTo>
                  <a:pt x="18" y="586"/>
                </a:lnTo>
                <a:lnTo>
                  <a:pt x="19" y="589"/>
                </a:lnTo>
                <a:lnTo>
                  <a:pt x="19" y="589"/>
                </a:lnTo>
                <a:lnTo>
                  <a:pt x="22" y="592"/>
                </a:lnTo>
                <a:lnTo>
                  <a:pt x="25" y="597"/>
                </a:lnTo>
                <a:lnTo>
                  <a:pt x="30" y="604"/>
                </a:lnTo>
                <a:lnTo>
                  <a:pt x="33" y="609"/>
                </a:lnTo>
                <a:lnTo>
                  <a:pt x="33" y="609"/>
                </a:lnTo>
                <a:lnTo>
                  <a:pt x="37" y="610"/>
                </a:lnTo>
                <a:lnTo>
                  <a:pt x="43" y="610"/>
                </a:lnTo>
                <a:lnTo>
                  <a:pt x="50" y="609"/>
                </a:lnTo>
                <a:lnTo>
                  <a:pt x="50" y="609"/>
                </a:lnTo>
                <a:lnTo>
                  <a:pt x="50" y="611"/>
                </a:lnTo>
                <a:lnTo>
                  <a:pt x="51" y="613"/>
                </a:lnTo>
                <a:lnTo>
                  <a:pt x="52" y="615"/>
                </a:lnTo>
                <a:lnTo>
                  <a:pt x="52" y="615"/>
                </a:lnTo>
                <a:lnTo>
                  <a:pt x="54" y="621"/>
                </a:lnTo>
                <a:lnTo>
                  <a:pt x="57" y="633"/>
                </a:lnTo>
                <a:lnTo>
                  <a:pt x="59" y="650"/>
                </a:lnTo>
                <a:lnTo>
                  <a:pt x="59" y="650"/>
                </a:lnTo>
                <a:lnTo>
                  <a:pt x="59" y="676"/>
                </a:lnTo>
                <a:lnTo>
                  <a:pt x="59" y="695"/>
                </a:lnTo>
                <a:lnTo>
                  <a:pt x="59" y="709"/>
                </a:lnTo>
                <a:lnTo>
                  <a:pt x="59" y="709"/>
                </a:lnTo>
                <a:lnTo>
                  <a:pt x="60" y="713"/>
                </a:lnTo>
                <a:lnTo>
                  <a:pt x="61" y="717"/>
                </a:lnTo>
                <a:lnTo>
                  <a:pt x="66" y="724"/>
                </a:lnTo>
                <a:lnTo>
                  <a:pt x="72" y="732"/>
                </a:lnTo>
                <a:lnTo>
                  <a:pt x="72" y="732"/>
                </a:lnTo>
                <a:lnTo>
                  <a:pt x="72" y="733"/>
                </a:lnTo>
                <a:lnTo>
                  <a:pt x="70" y="738"/>
                </a:lnTo>
                <a:lnTo>
                  <a:pt x="66" y="746"/>
                </a:lnTo>
                <a:lnTo>
                  <a:pt x="59" y="762"/>
                </a:lnTo>
                <a:lnTo>
                  <a:pt x="59" y="762"/>
                </a:lnTo>
                <a:lnTo>
                  <a:pt x="55" y="771"/>
                </a:lnTo>
                <a:lnTo>
                  <a:pt x="54" y="781"/>
                </a:lnTo>
                <a:lnTo>
                  <a:pt x="52" y="790"/>
                </a:lnTo>
                <a:lnTo>
                  <a:pt x="52" y="798"/>
                </a:lnTo>
                <a:lnTo>
                  <a:pt x="52" y="811"/>
                </a:lnTo>
                <a:lnTo>
                  <a:pt x="52" y="820"/>
                </a:lnTo>
                <a:lnTo>
                  <a:pt x="52" y="820"/>
                </a:lnTo>
                <a:lnTo>
                  <a:pt x="53" y="826"/>
                </a:lnTo>
                <a:lnTo>
                  <a:pt x="54" y="829"/>
                </a:lnTo>
                <a:lnTo>
                  <a:pt x="57" y="830"/>
                </a:lnTo>
                <a:lnTo>
                  <a:pt x="58" y="830"/>
                </a:lnTo>
                <a:lnTo>
                  <a:pt x="60" y="830"/>
                </a:lnTo>
                <a:lnTo>
                  <a:pt x="62" y="830"/>
                </a:lnTo>
                <a:lnTo>
                  <a:pt x="62" y="830"/>
                </a:lnTo>
                <a:lnTo>
                  <a:pt x="70" y="827"/>
                </a:lnTo>
                <a:lnTo>
                  <a:pt x="81" y="825"/>
                </a:lnTo>
                <a:lnTo>
                  <a:pt x="91" y="823"/>
                </a:lnTo>
                <a:lnTo>
                  <a:pt x="95" y="823"/>
                </a:lnTo>
                <a:lnTo>
                  <a:pt x="95" y="823"/>
                </a:lnTo>
                <a:lnTo>
                  <a:pt x="95" y="832"/>
                </a:lnTo>
                <a:lnTo>
                  <a:pt x="95" y="850"/>
                </a:lnTo>
                <a:lnTo>
                  <a:pt x="94" y="871"/>
                </a:lnTo>
                <a:lnTo>
                  <a:pt x="93" y="880"/>
                </a:lnTo>
                <a:lnTo>
                  <a:pt x="91" y="885"/>
                </a:lnTo>
                <a:lnTo>
                  <a:pt x="91" y="885"/>
                </a:lnTo>
                <a:lnTo>
                  <a:pt x="90" y="894"/>
                </a:lnTo>
                <a:lnTo>
                  <a:pt x="90" y="903"/>
                </a:lnTo>
                <a:lnTo>
                  <a:pt x="91" y="925"/>
                </a:lnTo>
                <a:lnTo>
                  <a:pt x="91" y="925"/>
                </a:lnTo>
                <a:lnTo>
                  <a:pt x="93" y="929"/>
                </a:lnTo>
                <a:lnTo>
                  <a:pt x="95" y="932"/>
                </a:lnTo>
                <a:lnTo>
                  <a:pt x="97" y="936"/>
                </a:lnTo>
                <a:lnTo>
                  <a:pt x="100" y="938"/>
                </a:lnTo>
                <a:lnTo>
                  <a:pt x="107" y="941"/>
                </a:lnTo>
                <a:lnTo>
                  <a:pt x="112" y="944"/>
                </a:lnTo>
                <a:lnTo>
                  <a:pt x="112" y="944"/>
                </a:lnTo>
                <a:lnTo>
                  <a:pt x="116" y="946"/>
                </a:lnTo>
                <a:lnTo>
                  <a:pt x="124" y="947"/>
                </a:lnTo>
                <a:lnTo>
                  <a:pt x="132" y="946"/>
                </a:lnTo>
                <a:lnTo>
                  <a:pt x="135" y="946"/>
                </a:lnTo>
                <a:lnTo>
                  <a:pt x="137" y="944"/>
                </a:lnTo>
                <a:lnTo>
                  <a:pt x="137" y="944"/>
                </a:lnTo>
                <a:lnTo>
                  <a:pt x="139" y="940"/>
                </a:lnTo>
                <a:lnTo>
                  <a:pt x="139" y="934"/>
                </a:lnTo>
                <a:lnTo>
                  <a:pt x="139" y="917"/>
                </a:lnTo>
                <a:lnTo>
                  <a:pt x="137" y="895"/>
                </a:lnTo>
                <a:lnTo>
                  <a:pt x="137" y="895"/>
                </a:lnTo>
                <a:lnTo>
                  <a:pt x="153" y="896"/>
                </a:lnTo>
                <a:lnTo>
                  <a:pt x="164" y="898"/>
                </a:lnTo>
                <a:lnTo>
                  <a:pt x="170" y="898"/>
                </a:lnTo>
                <a:lnTo>
                  <a:pt x="170" y="898"/>
                </a:lnTo>
                <a:lnTo>
                  <a:pt x="169" y="904"/>
                </a:lnTo>
                <a:lnTo>
                  <a:pt x="168" y="908"/>
                </a:lnTo>
                <a:lnTo>
                  <a:pt x="167" y="911"/>
                </a:lnTo>
                <a:lnTo>
                  <a:pt x="167" y="911"/>
                </a:lnTo>
                <a:lnTo>
                  <a:pt x="166" y="913"/>
                </a:lnTo>
                <a:lnTo>
                  <a:pt x="164" y="918"/>
                </a:lnTo>
                <a:lnTo>
                  <a:pt x="163" y="925"/>
                </a:lnTo>
                <a:lnTo>
                  <a:pt x="163" y="925"/>
                </a:lnTo>
                <a:lnTo>
                  <a:pt x="161" y="938"/>
                </a:lnTo>
                <a:lnTo>
                  <a:pt x="160" y="950"/>
                </a:lnTo>
                <a:lnTo>
                  <a:pt x="160" y="950"/>
                </a:lnTo>
                <a:lnTo>
                  <a:pt x="163" y="953"/>
                </a:lnTo>
                <a:lnTo>
                  <a:pt x="169" y="957"/>
                </a:lnTo>
                <a:lnTo>
                  <a:pt x="177" y="963"/>
                </a:lnTo>
                <a:lnTo>
                  <a:pt x="177" y="963"/>
                </a:lnTo>
                <a:lnTo>
                  <a:pt x="181" y="964"/>
                </a:lnTo>
                <a:lnTo>
                  <a:pt x="193" y="963"/>
                </a:lnTo>
                <a:lnTo>
                  <a:pt x="193" y="963"/>
                </a:lnTo>
                <a:lnTo>
                  <a:pt x="200" y="963"/>
                </a:lnTo>
                <a:lnTo>
                  <a:pt x="209" y="962"/>
                </a:lnTo>
                <a:lnTo>
                  <a:pt x="214" y="962"/>
                </a:lnTo>
                <a:lnTo>
                  <a:pt x="218" y="959"/>
                </a:lnTo>
                <a:lnTo>
                  <a:pt x="222" y="957"/>
                </a:lnTo>
                <a:lnTo>
                  <a:pt x="225" y="954"/>
                </a:lnTo>
                <a:lnTo>
                  <a:pt x="225" y="954"/>
                </a:lnTo>
                <a:lnTo>
                  <a:pt x="228" y="947"/>
                </a:lnTo>
                <a:lnTo>
                  <a:pt x="230" y="945"/>
                </a:lnTo>
                <a:lnTo>
                  <a:pt x="228" y="944"/>
                </a:lnTo>
                <a:lnTo>
                  <a:pt x="227" y="941"/>
                </a:lnTo>
                <a:lnTo>
                  <a:pt x="225" y="940"/>
                </a:lnTo>
                <a:lnTo>
                  <a:pt x="225" y="940"/>
                </a:lnTo>
                <a:lnTo>
                  <a:pt x="225" y="939"/>
                </a:lnTo>
                <a:lnTo>
                  <a:pt x="226" y="936"/>
                </a:lnTo>
                <a:lnTo>
                  <a:pt x="228" y="930"/>
                </a:lnTo>
                <a:lnTo>
                  <a:pt x="228" y="930"/>
                </a:lnTo>
                <a:lnTo>
                  <a:pt x="228" y="929"/>
                </a:lnTo>
                <a:lnTo>
                  <a:pt x="227" y="927"/>
                </a:lnTo>
                <a:lnTo>
                  <a:pt x="223" y="922"/>
                </a:lnTo>
                <a:lnTo>
                  <a:pt x="215" y="918"/>
                </a:lnTo>
                <a:lnTo>
                  <a:pt x="203" y="904"/>
                </a:lnTo>
                <a:lnTo>
                  <a:pt x="203" y="904"/>
                </a:lnTo>
                <a:lnTo>
                  <a:pt x="204" y="899"/>
                </a:lnTo>
                <a:lnTo>
                  <a:pt x="205" y="893"/>
                </a:lnTo>
                <a:lnTo>
                  <a:pt x="209" y="889"/>
                </a:lnTo>
                <a:lnTo>
                  <a:pt x="209" y="889"/>
                </a:lnTo>
                <a:lnTo>
                  <a:pt x="214" y="885"/>
                </a:lnTo>
                <a:lnTo>
                  <a:pt x="218" y="883"/>
                </a:lnTo>
                <a:lnTo>
                  <a:pt x="235" y="878"/>
                </a:lnTo>
                <a:lnTo>
                  <a:pt x="235" y="878"/>
                </a:lnTo>
                <a:lnTo>
                  <a:pt x="260" y="873"/>
                </a:lnTo>
                <a:lnTo>
                  <a:pt x="277" y="868"/>
                </a:lnTo>
                <a:lnTo>
                  <a:pt x="277" y="868"/>
                </a:lnTo>
                <a:lnTo>
                  <a:pt x="279" y="868"/>
                </a:lnTo>
                <a:lnTo>
                  <a:pt x="279" y="866"/>
                </a:lnTo>
                <a:lnTo>
                  <a:pt x="278" y="859"/>
                </a:lnTo>
                <a:lnTo>
                  <a:pt x="275" y="847"/>
                </a:lnTo>
                <a:lnTo>
                  <a:pt x="268" y="827"/>
                </a:lnTo>
                <a:lnTo>
                  <a:pt x="268" y="827"/>
                </a:lnTo>
                <a:lnTo>
                  <a:pt x="259" y="801"/>
                </a:lnTo>
                <a:lnTo>
                  <a:pt x="252" y="776"/>
                </a:lnTo>
                <a:lnTo>
                  <a:pt x="244" y="751"/>
                </a:lnTo>
                <a:lnTo>
                  <a:pt x="244" y="612"/>
                </a:lnTo>
                <a:lnTo>
                  <a:pt x="244" y="612"/>
                </a:lnTo>
                <a:lnTo>
                  <a:pt x="253" y="610"/>
                </a:lnTo>
                <a:lnTo>
                  <a:pt x="262" y="608"/>
                </a:lnTo>
                <a:lnTo>
                  <a:pt x="271" y="605"/>
                </a:lnTo>
                <a:lnTo>
                  <a:pt x="271" y="605"/>
                </a:lnTo>
                <a:lnTo>
                  <a:pt x="275" y="603"/>
                </a:lnTo>
                <a:lnTo>
                  <a:pt x="277" y="601"/>
                </a:lnTo>
                <a:lnTo>
                  <a:pt x="278" y="599"/>
                </a:lnTo>
                <a:lnTo>
                  <a:pt x="278" y="595"/>
                </a:lnTo>
                <a:lnTo>
                  <a:pt x="279" y="586"/>
                </a:lnTo>
                <a:lnTo>
                  <a:pt x="279" y="582"/>
                </a:lnTo>
                <a:lnTo>
                  <a:pt x="280" y="576"/>
                </a:lnTo>
                <a:lnTo>
                  <a:pt x="280" y="576"/>
                </a:lnTo>
                <a:lnTo>
                  <a:pt x="282" y="571"/>
                </a:lnTo>
                <a:lnTo>
                  <a:pt x="282" y="565"/>
                </a:lnTo>
                <a:lnTo>
                  <a:pt x="281" y="555"/>
                </a:lnTo>
                <a:lnTo>
                  <a:pt x="280" y="548"/>
                </a:lnTo>
                <a:lnTo>
                  <a:pt x="280" y="547"/>
                </a:lnTo>
                <a:lnTo>
                  <a:pt x="280" y="547"/>
                </a:lnTo>
                <a:lnTo>
                  <a:pt x="280" y="547"/>
                </a:lnTo>
                <a:lnTo>
                  <a:pt x="282" y="547"/>
                </a:lnTo>
                <a:lnTo>
                  <a:pt x="286" y="544"/>
                </a:lnTo>
                <a:lnTo>
                  <a:pt x="289" y="539"/>
                </a:lnTo>
                <a:lnTo>
                  <a:pt x="290" y="533"/>
                </a:lnTo>
                <a:lnTo>
                  <a:pt x="290" y="533"/>
                </a:lnTo>
                <a:lnTo>
                  <a:pt x="288" y="527"/>
                </a:lnTo>
                <a:lnTo>
                  <a:pt x="284" y="513"/>
                </a:lnTo>
                <a:lnTo>
                  <a:pt x="269" y="478"/>
                </a:lnTo>
                <a:lnTo>
                  <a:pt x="254" y="444"/>
                </a:lnTo>
                <a:lnTo>
                  <a:pt x="248" y="429"/>
                </a:lnTo>
                <a:lnTo>
                  <a:pt x="248" y="429"/>
                </a:lnTo>
                <a:lnTo>
                  <a:pt x="250" y="430"/>
                </a:lnTo>
                <a:lnTo>
                  <a:pt x="252" y="429"/>
                </a:lnTo>
                <a:lnTo>
                  <a:pt x="261" y="423"/>
                </a:lnTo>
                <a:lnTo>
                  <a:pt x="261" y="423"/>
                </a:lnTo>
                <a:lnTo>
                  <a:pt x="264" y="420"/>
                </a:lnTo>
                <a:lnTo>
                  <a:pt x="266" y="415"/>
                </a:lnTo>
                <a:lnTo>
                  <a:pt x="267" y="410"/>
                </a:lnTo>
                <a:lnTo>
                  <a:pt x="268" y="404"/>
                </a:lnTo>
                <a:lnTo>
                  <a:pt x="268" y="395"/>
                </a:lnTo>
                <a:lnTo>
                  <a:pt x="268" y="391"/>
                </a:lnTo>
                <a:lnTo>
                  <a:pt x="268" y="391"/>
                </a:lnTo>
                <a:lnTo>
                  <a:pt x="268" y="384"/>
                </a:lnTo>
                <a:lnTo>
                  <a:pt x="267" y="367"/>
                </a:lnTo>
                <a:lnTo>
                  <a:pt x="266" y="356"/>
                </a:lnTo>
                <a:lnTo>
                  <a:pt x="264" y="345"/>
                </a:lnTo>
                <a:lnTo>
                  <a:pt x="261" y="333"/>
                </a:lnTo>
                <a:lnTo>
                  <a:pt x="258" y="322"/>
                </a:lnTo>
                <a:lnTo>
                  <a:pt x="258" y="322"/>
                </a:lnTo>
                <a:lnTo>
                  <a:pt x="248" y="301"/>
                </a:lnTo>
                <a:lnTo>
                  <a:pt x="235" y="281"/>
                </a:lnTo>
                <a:lnTo>
                  <a:pt x="222" y="260"/>
                </a:lnTo>
                <a:lnTo>
                  <a:pt x="239" y="185"/>
                </a:lnTo>
                <a:lnTo>
                  <a:pt x="239" y="185"/>
                </a:lnTo>
                <a:lnTo>
                  <a:pt x="268" y="185"/>
                </a:lnTo>
                <a:lnTo>
                  <a:pt x="333" y="185"/>
                </a:lnTo>
                <a:lnTo>
                  <a:pt x="333" y="185"/>
                </a:lnTo>
                <a:lnTo>
                  <a:pt x="370" y="187"/>
                </a:lnTo>
                <a:lnTo>
                  <a:pt x="408" y="190"/>
                </a:lnTo>
                <a:lnTo>
                  <a:pt x="439" y="192"/>
                </a:lnTo>
                <a:lnTo>
                  <a:pt x="447" y="192"/>
                </a:lnTo>
                <a:lnTo>
                  <a:pt x="450" y="192"/>
                </a:lnTo>
                <a:lnTo>
                  <a:pt x="450" y="192"/>
                </a:lnTo>
                <a:lnTo>
                  <a:pt x="448" y="179"/>
                </a:lnTo>
                <a:lnTo>
                  <a:pt x="447" y="169"/>
                </a:lnTo>
                <a:lnTo>
                  <a:pt x="447" y="159"/>
                </a:lnTo>
                <a:lnTo>
                  <a:pt x="447" y="159"/>
                </a:lnTo>
                <a:lnTo>
                  <a:pt x="449" y="152"/>
                </a:lnTo>
                <a:lnTo>
                  <a:pt x="451" y="150"/>
                </a:lnTo>
                <a:lnTo>
                  <a:pt x="452" y="149"/>
                </a:lnTo>
                <a:lnTo>
                  <a:pt x="453" y="149"/>
                </a:lnTo>
                <a:lnTo>
                  <a:pt x="453" y="149"/>
                </a:lnTo>
                <a:lnTo>
                  <a:pt x="438" y="124"/>
                </a:lnTo>
                <a:lnTo>
                  <a:pt x="423" y="102"/>
                </a:lnTo>
                <a:lnTo>
                  <a:pt x="407" y="82"/>
                </a:lnTo>
                <a:lnTo>
                  <a:pt x="407" y="82"/>
                </a:lnTo>
                <a:lnTo>
                  <a:pt x="399" y="72"/>
                </a:lnTo>
                <a:lnTo>
                  <a:pt x="388" y="60"/>
                </a:lnTo>
                <a:lnTo>
                  <a:pt x="376" y="50"/>
                </a:lnTo>
                <a:lnTo>
                  <a:pt x="363" y="40"/>
                </a:lnTo>
                <a:lnTo>
                  <a:pt x="342" y="25"/>
                </a:lnTo>
                <a:lnTo>
                  <a:pt x="333" y="20"/>
                </a:lnTo>
                <a:lnTo>
                  <a:pt x="333" y="20"/>
                </a:lnTo>
                <a:lnTo>
                  <a:pt x="326" y="19"/>
                </a:lnTo>
                <a:lnTo>
                  <a:pt x="311" y="18"/>
                </a:lnTo>
                <a:lnTo>
                  <a:pt x="294" y="15"/>
                </a:lnTo>
                <a:lnTo>
                  <a:pt x="284" y="13"/>
                </a:lnTo>
                <a:lnTo>
                  <a:pt x="284" y="13"/>
                </a:lnTo>
                <a:lnTo>
                  <a:pt x="266" y="5"/>
                </a:lnTo>
                <a:lnTo>
                  <a:pt x="253" y="2"/>
                </a:lnTo>
                <a:lnTo>
                  <a:pt x="244" y="0"/>
                </a:lnTo>
                <a:lnTo>
                  <a:pt x="244" y="0"/>
                </a:lnTo>
                <a:lnTo>
                  <a:pt x="199" y="0"/>
                </a:lnTo>
                <a:lnTo>
                  <a:pt x="199" y="0"/>
                </a:lnTo>
                <a:lnTo>
                  <a:pt x="184" y="0"/>
                </a:lnTo>
                <a:lnTo>
                  <a:pt x="172" y="1"/>
                </a:lnTo>
                <a:lnTo>
                  <a:pt x="160" y="3"/>
                </a:lnTo>
                <a:lnTo>
                  <a:pt x="160" y="3"/>
                </a:lnTo>
                <a:lnTo>
                  <a:pt x="130" y="9"/>
                </a:lnTo>
                <a:lnTo>
                  <a:pt x="115" y="12"/>
                </a:lnTo>
                <a:lnTo>
                  <a:pt x="105" y="16"/>
                </a:lnTo>
                <a:lnTo>
                  <a:pt x="105" y="16"/>
                </a:lnTo>
                <a:lnTo>
                  <a:pt x="10" y="72"/>
                </a:lnTo>
                <a:lnTo>
                  <a:pt x="10" y="72"/>
                </a:lnTo>
                <a:lnTo>
                  <a:pt x="12" y="72"/>
                </a:lnTo>
                <a:lnTo>
                  <a:pt x="15" y="74"/>
                </a:lnTo>
                <a:lnTo>
                  <a:pt x="22" y="79"/>
                </a:lnTo>
                <a:lnTo>
                  <a:pt x="30" y="91"/>
                </a:lnTo>
                <a:lnTo>
                  <a:pt x="30" y="91"/>
                </a:lnTo>
                <a:lnTo>
                  <a:pt x="34" y="99"/>
                </a:lnTo>
                <a:lnTo>
                  <a:pt x="36" y="105"/>
                </a:lnTo>
                <a:lnTo>
                  <a:pt x="36" y="112"/>
                </a:lnTo>
                <a:lnTo>
                  <a:pt x="36" y="118"/>
                </a:lnTo>
                <a:lnTo>
                  <a:pt x="34" y="127"/>
                </a:lnTo>
                <a:lnTo>
                  <a:pt x="33" y="130"/>
                </a:lnTo>
                <a:lnTo>
                  <a:pt x="91" y="137"/>
                </a:lnTo>
                <a:close/>
                <a:moveTo>
                  <a:pt x="196" y="169"/>
                </a:moveTo>
                <a:lnTo>
                  <a:pt x="218" y="176"/>
                </a:lnTo>
                <a:lnTo>
                  <a:pt x="235" y="178"/>
                </a:lnTo>
                <a:lnTo>
                  <a:pt x="215" y="257"/>
                </a:lnTo>
                <a:lnTo>
                  <a:pt x="196" y="250"/>
                </a:lnTo>
                <a:lnTo>
                  <a:pt x="196" y="250"/>
                </a:lnTo>
                <a:lnTo>
                  <a:pt x="199" y="238"/>
                </a:lnTo>
                <a:lnTo>
                  <a:pt x="199" y="238"/>
                </a:lnTo>
                <a:lnTo>
                  <a:pt x="200" y="233"/>
                </a:lnTo>
                <a:lnTo>
                  <a:pt x="200" y="227"/>
                </a:lnTo>
                <a:lnTo>
                  <a:pt x="199" y="205"/>
                </a:lnTo>
                <a:lnTo>
                  <a:pt x="199" y="205"/>
                </a:lnTo>
                <a:lnTo>
                  <a:pt x="196" y="169"/>
                </a:lnTo>
                <a:lnTo>
                  <a:pt x="196" y="169"/>
                </a:lnTo>
                <a:close/>
                <a:moveTo>
                  <a:pt x="148" y="654"/>
                </a:moveTo>
                <a:lnTo>
                  <a:pt x="148" y="654"/>
                </a:lnTo>
                <a:lnTo>
                  <a:pt x="148" y="655"/>
                </a:lnTo>
                <a:lnTo>
                  <a:pt x="150" y="658"/>
                </a:lnTo>
                <a:lnTo>
                  <a:pt x="153" y="667"/>
                </a:lnTo>
                <a:lnTo>
                  <a:pt x="153" y="667"/>
                </a:lnTo>
                <a:lnTo>
                  <a:pt x="153" y="683"/>
                </a:lnTo>
                <a:lnTo>
                  <a:pt x="153" y="694"/>
                </a:lnTo>
                <a:lnTo>
                  <a:pt x="153" y="703"/>
                </a:lnTo>
                <a:lnTo>
                  <a:pt x="153" y="703"/>
                </a:lnTo>
                <a:lnTo>
                  <a:pt x="153" y="709"/>
                </a:lnTo>
                <a:lnTo>
                  <a:pt x="151" y="720"/>
                </a:lnTo>
                <a:lnTo>
                  <a:pt x="145" y="749"/>
                </a:lnTo>
                <a:lnTo>
                  <a:pt x="137" y="787"/>
                </a:lnTo>
                <a:lnTo>
                  <a:pt x="137" y="787"/>
                </a:lnTo>
                <a:lnTo>
                  <a:pt x="136" y="764"/>
                </a:lnTo>
                <a:lnTo>
                  <a:pt x="136" y="745"/>
                </a:lnTo>
                <a:lnTo>
                  <a:pt x="137" y="732"/>
                </a:lnTo>
                <a:lnTo>
                  <a:pt x="137" y="732"/>
                </a:lnTo>
                <a:lnTo>
                  <a:pt x="140" y="714"/>
                </a:lnTo>
                <a:lnTo>
                  <a:pt x="144" y="686"/>
                </a:lnTo>
                <a:lnTo>
                  <a:pt x="144" y="686"/>
                </a:lnTo>
                <a:lnTo>
                  <a:pt x="148" y="654"/>
                </a:lnTo>
                <a:lnTo>
                  <a:pt x="148" y="654"/>
                </a:lnTo>
                <a:close/>
                <a:moveTo>
                  <a:pt x="131" y="813"/>
                </a:moveTo>
                <a:lnTo>
                  <a:pt x="131" y="813"/>
                </a:lnTo>
                <a:lnTo>
                  <a:pt x="132" y="814"/>
                </a:lnTo>
                <a:lnTo>
                  <a:pt x="132" y="816"/>
                </a:lnTo>
                <a:lnTo>
                  <a:pt x="133" y="823"/>
                </a:lnTo>
                <a:lnTo>
                  <a:pt x="134" y="834"/>
                </a:lnTo>
                <a:lnTo>
                  <a:pt x="134" y="842"/>
                </a:lnTo>
                <a:lnTo>
                  <a:pt x="134" y="842"/>
                </a:lnTo>
                <a:lnTo>
                  <a:pt x="131" y="868"/>
                </a:lnTo>
                <a:lnTo>
                  <a:pt x="124" y="856"/>
                </a:lnTo>
                <a:lnTo>
                  <a:pt x="124" y="856"/>
                </a:lnTo>
                <a:lnTo>
                  <a:pt x="122" y="841"/>
                </a:lnTo>
                <a:lnTo>
                  <a:pt x="121" y="830"/>
                </a:lnTo>
                <a:lnTo>
                  <a:pt x="121" y="823"/>
                </a:lnTo>
                <a:lnTo>
                  <a:pt x="121" y="823"/>
                </a:lnTo>
                <a:lnTo>
                  <a:pt x="123" y="820"/>
                </a:lnTo>
                <a:lnTo>
                  <a:pt x="126" y="818"/>
                </a:lnTo>
                <a:lnTo>
                  <a:pt x="131" y="813"/>
                </a:lnTo>
                <a:lnTo>
                  <a:pt x="131" y="8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pptx558_傘をさす人、持つ人のシルエット</dc:title>
  <dc:subject>pptx558_傘をさす人、持つ人のシルエット</dc:subject>
  <dc:creator>http://www.digipot.net</dc:creator>
  <cp:lastModifiedBy/>
  <cp:revision>1</cp:revision>
  <dcterms:created xsi:type="dcterms:W3CDTF">2014-01-30T05:12:09Z</dcterms:created>
  <dcterms:modified xsi:type="dcterms:W3CDTF">2017-05-14T15:37:07Z</dcterms:modified>
  <cp:category/>
  <cp:version>1</cp:version>
</cp:coreProperties>
</file>